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Idioms: английские идиомы о работе и карьере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 работе: смысл, контекст и применение в учёбе и карьере.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рабочие идиомы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идиомы помогают понимать живой английский: от школьных проектов до собеседований. Они делают речь точнее, передают усилие, ответственность, неудачи и успех без дословного перевода.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hard и pull one’s weight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15427" y="2021895"/>
            <a:ext cx="3135620" cy="24089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усилие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hard описывает добросовестную, напряжённую работу, когда человек действительно старается и вкладывает максимум сил в результат, будь то подготовка к экзамену или выполнение сложного задания.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18388" y="2021895"/>
            <a:ext cx="3135620" cy="24089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 команду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Pull one’s weight означает честно выполнять свою часть общей работы и не перекладывать обязанности на других; в проекте это особенно заметно, когда вклад каждого участника становится видимым.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Burn the midnight oil: работа допоздна
</a:t>
            </a:r>
            <a:endParaRPr lang="en-US" sz="2729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Burn the midnight oil означает заниматься делом поздно вечером или ночью, когда обычный рабочий день уже давно закончился, а задача всё ещё требует внимания и энергии.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возникла в эпоху масляных ламп: чтобы продолжать работать в темноте, людям буквально приходилось жечь масло, поэтому выражение сохраняет образ ночного труда.
</a:t>
            </a:r>
            <a:endParaRPr lang="en-US" sz="1319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экзамены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среде так говорят о подготовке к контрольной, доработке проекта или срочном выполнении домашнего задания, когда времени мало, а объём работы велик.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также подходит для периодов аврала на работе, когда дедлайн близко и человеку приходится жертвовать отдыхом ради качества и своевременного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распределяет время и определяет объём работы: без этого трудно либо успеть раньше срока, либо просто сдать задание вовремя.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под 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начинается выполнение в жёстких временных рамках. Beat the clock подчёркивает скорость и собранность, когда нужно завершить дело до окончания времени.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Сдача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этап связан с meet a deadline: работа передаётся в назначенный момент, а успех зависит от точности, дисциплины и контроля сроков.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Beat the clock и meet a deadline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словари современного английского языка; материалы по business English.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ситуации, связанные с рабочими идиомами
</a:t>
            </a:r>
            <a:endParaRPr lang="en-US" sz="176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видны темы, которые чаще всего появляются в учебных и повседневных контекстах: сроки, совместная работа и повышенная нагрузка.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идиомы прежде всего описывают поведение человека в процессе работы, а не саму профессию.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the ball rolling и get down to business
</a:t>
            </a:r>
            <a:endParaRPr lang="en-US" sz="2584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Запустить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the ball rolling употребляют, когда нужно сдвинуть дело с места: начать обсуждение, открыть встречу или сделать первый шаг в проекте, который долго не мог стартовать.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Перейти к сути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down to business означает отказаться от лишних разговоров и сосредоточиться на главной задаче; выражение особенно уместно, когда время ограничено и нужен практический результат.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 переписка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идиомы часто звучат в деловой переписке, групповых обсуждениях и на школьных проектах, где важно быстро перейти от слов к действиям и договориться о следующих шагах.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 инициатива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подчёркивают организованность: один человек предлагает старт, другой сразу задаёт рабочий тон, а команда быстрее переходит к совместной 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8694" y="1406674"/>
            <a:ext cx="4578453" cy="2464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идиом связано с ответственностью, инициативой и включённостью в общий процесс.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словари современного английского языка; материалы по business English.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увидеть, как один и тот же образ в английском языке передаёт разные аспекты рабочей ситуации: усилие, инициативу, готовность учиться и скорость реакции.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рабочих идиом
</a:t>
            </a:r>
            <a:endParaRPr lang="en-US" sz="263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on the ball и learn the ropes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первый день человек сталкивается с новыми правилами и незнакомой средой; главная задача на этом этапе — не растеряться и понять порядок действий.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основ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 the ropes обозначает момент, когда новичок постепенно понимает систему работы, запоминает правила и начинает уверенно выполнять базовые задачи.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основы уже знакомы, важно быть be on the ball: замечать детали, быстро понимать ситуацию и реагировать без лишней задержки.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новичка к уверенной работе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переход от знакомства с работой к самостоятельному и внимательному выполнению задач.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05" y="1354071"/>
            <a:ext cx="2590141" cy="211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2603" y="1354071"/>
            <a:ext cx="2590141" cy="211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Climb the career ladder: карьерный рост
</a:t>
            </a:r>
            <a:endParaRPr lang="en-US" sz="2636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вверх
</a:t>
            </a:r>
            <a:pPr algn="l" indent="0" marL="0">
              <a:lnSpc>
                <a:spcPct val="90000"/>
              </a:lnSpc>
              <a:buNone/>
            </a:pPr>
            <a:r>
              <a:rPr lang="en-US" sz="3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успешной стажировки Марина получила предложение перейти в другой отдел. Сначала это была небольшая должность, но каждый новый проект добавлял ей опыта и уверенности. Так постепенно она начала climb the career ladder, переходя от простых задач к более ответственным решениям.
</a:t>
            </a:r>
            <a:endParaRPr lang="en-US" sz="986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результат
</a:t>
            </a:r>
            <a:pPr algn="l" indent="0" marL="0">
              <a:lnSpc>
                <a:spcPct val="90000"/>
              </a:lnSpc>
              <a:buNone/>
            </a:pPr>
            <a:r>
              <a:rPr lang="en-US" sz="34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не искал быстрых успехов: он аккуратно выполнял задания, учился у старших коллег и брался за сложные поручения. Через несколько месяцев его заметили руководители, и повышение стало естественным итогом стабильной работы и умения выстраивать отношения в команде.
</a:t>
            </a:r>
            <a:endParaRPr lang="en-US" sz="102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траектория цели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карьерный рост выглядит не как резкий скачок, а как цепочка маленьких продвижений. Новая роль, дополнительная ответственность и новые навыки создают путь, на котором успех зависит не только от амбиций, но и от дисциплины и терпения.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Climb the career ladder: карьерный рост
</a:t>
            </a:r>
            <a:endParaRPr lang="en-US" sz="2636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418271"/>
            <a:ext cx="443582" cy="3548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57149" y="1384985"/>
            <a:ext cx="316078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418271"/>
            <a:ext cx="443582" cy="3548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the extra mile и think outside the box
</a:t>
            </a:r>
            <a:endParaRPr lang="en-US" sz="2696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больше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the extra mile описывает человека, который не ограничивается обязательным минимумом и доводит дело до более сильного результата, даже если это требует дополнительного времени и усилий.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нестандартный ход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Think outside the box подчёркивает умение смотреть на задачу шире, отказываться от шаблонного ответа и предлагать решение, которое помогает выделиться и улучшить итог.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инициативу в деле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идиомы часто хвалят тех, кто действует самостоятельно, берёт ответственность и не ждёт подробных указаний, а старается принести реальную пользу команде или проекту.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распространённых рабочих идиом; качественная оценка по смысловым группам, 2025
</a:t>
            </a:r>
            <a:endParaRPr lang="en-US" sz="89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выражают рабочие идиомы
</a:t>
            </a:r>
            <a:endParaRPr lang="en-US" sz="1892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рабочие выражения прежде всего описывают надёжность и взаимодействие с другими людьми, а не только профессиональные навыки.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ответственность и командность; реже всего идиомы акцентируют креативность. Значит, язык работы сильнее всего связывает успех с вкладом в общий результат.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Hit the ground running и back to the drawing board
</a:t>
            </a:r>
            <a:endParaRPr lang="en-US" sz="2133" dirty="0"/>
          </a:p>
        </p:txBody>
      </p:sp>
      <p:sp>
        <p:nvSpPr>
          <p:cNvPr id="9" name="Text 1"/>
          <p:cNvSpPr txBox="1"/>
          <p:nvPr/>
        </p:nvSpPr>
        <p:spPr>
          <a:xfrm>
            <a:off x="594949" y="1471836"/>
            <a:ext cx="19533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Hit the ground running используют, когда человек с первого дня работает уверенно и продуктивно. Идиома особенно уместна при начале новой должности, проекта или учебной задачи, где важна мгновенная включённость.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4" y="1471836"/>
            <a:ext cx="19266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после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 to the drawing board означает, что первоначальный план не сработал и решение нужно заново продумать. В такой ситуации важно не скрывать ошибку, а спокойно проанализировать её причины и начать заново.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подходов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показывают две разные рабочие ситуации: успешное включение в процесс и необходимость вернуться к нулю. Вместе они помогают описывать путь от первой попытки к более зрелому решению.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игры и движения помогают говорить о неудачах и ответственности мягче и точнее, чем прямое обвинение.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словари современного английского языка; подборка рабочих идиом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 трудностях, ошибках и ответственности
</a:t>
            </a:r>
            <a:endParaRPr lang="en-US" sz="2054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выражения, которые помогают говорить о промахах, ответственности и качестве работы без прямых и резких формулировок.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nine-to-five job и work overtime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выражений помогает увидеть разницу между стабильной рутиной и периодами напряжённой работы. В реальной речи они часто помогают кратко объяснить условия труда и темп жизни.
</a:t>
            </a:r>
            <a:endParaRPr lang="en-US" sz="1039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часы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overtime подчёркивает, что человеку приходится оставаться дольше обычного из-за срочной задачи, нагрузки или дедлайна. Идиома особенно полезна, когда важно показать превышение нормы, а не просто занятость.
</a:t>
            </a:r>
            <a:endParaRPr lang="en-US" sz="952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nine-to-five job описывает стандартную работу с предсказуемым дневным расписанием. Такая формулировка часто связана с офисом, обслуживанием клиентов и любой должностью, где день начинается и заканчивается по режиму.
</a:t>
            </a:r>
            <a:endParaRPr lang="en-US" sz="952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идиому по смыслу ситуации
</a:t>
            </a:r>
            <a:pPr algn="l" indent="0" marL="0">
              <a:lnSpc>
                <a:spcPct val="9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сопоставлять рабочую ситуацию с переносным образом идиомы.
</a:t>
            </a:r>
            <a:endParaRPr lang="en-US" sz="2494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46" y="160999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0244" y="1610000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1406" y="160999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3546" y="33854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57746" y="3418724"/>
            <a:ext cx="443700" cy="35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рабочие идиомы встречаются чаще всего
</a:t>
            </a:r>
            <a:endParaRPr lang="en-US" sz="2278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статьи
</a:t>
            </a:r>
            <a:pPr algn="l" indent="0" marL="0">
              <a:lnSpc>
                <a:spcPct val="90000"/>
              </a:lnSpc>
              <a:buNone/>
            </a:pPr>
            <a:r>
              <a:rPr lang="en-US" sz="39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медиа рабочие идиомы помогают коротко и выразительно описывать проекты, рынок труда и профессиональные изменения, поэтому часто встречаются в новостных текстах и аналитических публикациях.
</a:t>
            </a:r>
            <a:endParaRPr lang="en-US" sz="1181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Подкасты и интервью
</a:t>
            </a:r>
            <a:pPr algn="l" indent="0" marL="0">
              <a:lnSpc>
                <a:spcPct val="90000"/>
              </a:lnSpc>
              <a:buNone/>
            </a:pPr>
            <a:r>
              <a:rPr lang="en-US" sz="3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разговорных форматах такие выражения звучат естественно и помогают передать живую речь, особенно когда собеседники обсуждают карьеру, обучение или повседневные рабочие ситуации.
</a:t>
            </a:r>
            <a:endParaRPr lang="en-US" sz="1230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 переписка
</a:t>
            </a:r>
            <a:pPr algn="l" indent="0" marL="0">
              <a:lnSpc>
                <a:spcPct val="90000"/>
              </a:lnSpc>
              <a:buNone/>
            </a:pPr>
            <a:r>
              <a:rPr lang="en-US" sz="44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корпоративных письмах идиомы встречаются реже, чем в устной речи, но в полуформальном общении они делают тон сообщения более естественным и дружелюбным.
</a:t>
            </a:r>
            <a:endParaRPr lang="en-US" sz="1336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сериалы
</a:t>
            </a:r>
            <a:pPr algn="l" indent="0" marL="0">
              <a:lnSpc>
                <a:spcPct val="90000"/>
              </a:lnSpc>
              <a:buNone/>
            </a:pPr>
            <a:r>
              <a:rPr lang="en-US" sz="47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Экранная речь активно использует рабочие идиомы, потому что они быстро создают образ персонажа, показывают его стиль общения и делают диалог более правдоподобным.
</a:t>
            </a:r>
            <a:endParaRPr lang="en-US" sz="1434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экзамены
</a:t>
            </a:r>
            <a:pPr algn="l" indent="0" marL="0">
              <a:lnSpc>
                <a:spcPct val="90000"/>
              </a:lnSpc>
              <a:buNone/>
            </a:pPr>
            <a:r>
              <a:rPr lang="en-US" sz="4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такие выражения особенно полезны в учебных текстах и заданиях на понимание, потому что они помогают распознавать смысл даже тогда, когда дословный перевод не работает.
</a:t>
            </a:r>
            <a:endParaRPr lang="en-US" sz="1308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через короткие смысловые пары ускоряет запоминание и помогает отличать похожие идиомы по контексту.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словари английского языка и материалы по business English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связать образ, перевод и основную идею выражения, чтобы легче вспоминать идиомы в речи и чтении.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рабочих идиом для повторения
</a:t>
            </a:r>
            <a:endParaRPr lang="en-US" sz="2234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идиомы как инструмент живого английского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идиомы делают английский точнее и естественнее: с их помощью легче говорить о сроках, усилиях, ошибках и росте. Для десятиклассника это практичный способ лучше понимать живую речь и увереннее выражать свои мысли.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2026-05-31T14:13:52Z</dcterms:created>
  <dcterms:modified xsi:type="dcterms:W3CDTF">2026-05-31T14:13:52Z</dcterms:modified>
</cp:coreProperties>
</file>