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программирования: как создаётся и запускается 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кода до приложения: инструменты пишут, проверяют, переводят и запускают программу.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программирования: зачем они нужны в 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программирования — фундамент любого программного продукта и школьных проектов. В 1950-х появились первые компиляторы, а сегодня IDE объединяет множество функций. На уроках информатики это помогает понять разницу между кодом, программой и средой исполнения.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4113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550" y="1830853"/>
            <a:ext cx="266625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системы программирования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редактор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редактор нужен для ввода и правки исходного кода. Он помогает организовать программу по файлам и фрагментам, а также ускоряет работу за счёт подсказок по синтаксису и поиска.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Транслятор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Транслятор переводит код на машинный или промежуточный язык. Это шаг, без которого невозможно перейти от записи на языке программиста к форме, понятной компьютеру.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Компоновщик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Компоновщик собирает программу из полученных частей и связывает их между собой. Он обеспечивает корректное подключение необходимых модулей и определений, чтобы итоговый запуск был возможен.
</a:t>
            </a:r>
            <a:endParaRPr lang="en-US" sz="1155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Загрузчик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Загрузчик подготавливает программу к запуску: размещает её в памяти и передаёт управление процессору. Благодаря ему выбранные фрагменты оказываются в нужном месте и порядке.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Отладчик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Отладчик помогает находить ошибки в поведении программы. Он позволяет пошагово выполнять код, отслеживать значения переменных и проверять, как программа реагирует на разные входные данные.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исходного текста к выполнению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преобразование кода на последовательных стадиях — от синтаксиса до запуска на процессоре.
</a:t>
            </a:r>
            <a:endParaRPr lang="en-US" sz="15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кода и среда разработки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редактор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кода поддерживает подсветку синтаксиса, нумерацию строк, автодополнение и быстрый поиск ошибок. В результате легче заметить опечатки и логические несостыковки ещё до запуска программы. 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IDE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Интегрированная среда разработки (IDE) объединяет сборку проекта, запуск, отладку и работу с файлами в одном интерфейсе. Примеры: Visual Studio Code, PyCharm, IntelliJ IDEA и Eclipse.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свойств подходов в учебных материалах и общих принципах трансляции (точные числа зависят от языка и реализации).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компиляции, интерпретации и JIT-подхода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разница ощущается не только по скорости, но и по тому, насколько быстро цикл «изменил — проверил» превращается в привычку.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«перевод на лету + оптимизации» часто даёт компромисс: быстрее, чем чистая интерпретация, и гибче, чем полный предварительный перевод.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Компилятор и интерпретатор: в чём разница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Компилятор переводит весь исходный код заранее и получает результат в виде отдельного исполняемого файла или объектного кода. Это позволяет запускать программу без повторного перевода на старте.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Интерпретатор выполняет программу по строкам или блокам, не формируя полноценный исполняемый файл на этапе запуска. Поэтому изменения можно проверять быстрее, особенно в учебных и экспериментальных сценариях.
</a:t>
            </a:r>
            <a:endParaRPr lang="en-US" sz="1159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компиляции чаще выигрывает производительность выполнения, а при интерпретации — простота экспериментов. Выбор подхода зависит от требований к скорости старта, удобству правок и целевой платформы.
</a:t>
            </a:r>
            <a:endParaRPr lang="en-US" sz="11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05186"/>
            <a:ext cx="4894200" cy="2892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программирования и их типичные области применения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того, как язык связан со способом трансляции, задачами и характерной особенностью. Выбор всегда зависит от цели проекта и требований к производительности и срокам разработки.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выбора языка — не «лучше/хуже», а соответствие задаче: где важна скорость, где важна скорость разработки, и где нужна переносимость.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сведения по применению языков и их общим принципам трансляции (без привязки к конкретным версиям).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Компоновщик, библиотеки и загрузчик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Компоновщик объединяет объектные файлы в единую программу и настраивает связи между модулями. Также он подключает библиотеки, чтобы нужные функции были доступны итоговому коду при запуске.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статической компоновке компоненты включаются прямо в файл программы, а при динамической используются общие библиотеки операционной системы. Это влияет на размер файла и на то, как изменения библиотек сказываются на работе программы.
</a:t>
            </a:r>
            <a:endParaRPr lang="en-US" sz="979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Загрузчик размещает программу в оперативной памяти и передаёт управление процессору. Так система начинает выполнение в нужной точке, имея корректно подготовленные данные и подгруженные зависимости.
</a:t>
            </a:r>
            <a:endParaRPr lang="en-US" sz="11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Отладчик помогает уверенно разбираться с тем, что именно «ломается» в программе: можно ставить точки останова, выполнять код пошагово и наблюдать значения переменных. Такой подход снижает количество догадок при поиске причин.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ошибок включают синтаксические, логические, ошибки времени выполнения и выход за границы массива. В школьных задачах отладка особенно полезна, когда нужно проверить циклы, условия и работу с массивами. 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Отладка как способ поиска и исправления ошибок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жизненного цикла разработки (учебная схема), без привязки к конкретным метрикам; актуальность на 2026 год.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цикл разработки программы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этапы повторяются: результаты проверки и отладочных наблюдений подсказывают, что стоит уточнить алгоритм или переписать часть кода.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цикличность разработки: чаще всего изменения требуются после тестирования и при уточнении решения на этапе проверки результата.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6038" y="1276603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450" y="2966938"/>
            <a:ext cx="24255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выполнения отвечает за запуск и корректную работу программы в конкретной операционной системе и на определённом устройстве. Она связывает приложение с доступными ресурсами и службами.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выполнения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машина исполняет промежуточный код и тем самым отделяет программу от конкретной платформы. За счёт этого приложение легче переносить между разными компьютерами.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машина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варианты — Java Virtual Machine и .NET CLR. Они позволяют запускать программы на разных устройствах при наличии нужной среды выполнения и установленной платформы.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технологий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выполнения и виртуальная машина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системы программирования под задачу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делается по требованиям: скорости, типу интерфейса, характеру данных и масштабу проекта.
</a:t>
            </a:r>
            <a:endParaRPr lang="en-US" sz="15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контроля качества кода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Тестовые фреймворки помогают систематизировать проверку: запускать один и тот же набор тестов после изменений, чтобы подтверждать корректность функций и циклов.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Линтеры автоматически проверяют оформление и типичные нарушения стиля: от пропусков точек с запятой до неверного именования переменных и несоблюдения принятых правил.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Статический анализ ищет потенциальные ошибки ещё до запуска: несогласованность типов, обращения к несуществующим значениям, подозрительные ветвления и возможные исключения.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Профилировщики показывают, где программа тратит больше времени и памяти. Это помогает точнее оптимизировать «узкие места», а не заниматься случайными улучшениями.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сравнительная шкала для учебного обсуждения (условные баллы); без привязки к конкретным продуктам и измерениям.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разных подходов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подхода обычно компромисс: если важна скорость работы, удобнее компиляция; если важнее быстрые пробы и обучение — интерпретация или консольные сценарии.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универсального варианта нет: продуктивность разработчика и требования к исполнению определяют наиболее подходящий инструмент.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программирования в реальных проектах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разработке игр часто используют C++ и игровые движки со встроенными средствами отладки. Это помогает анализировать поведение объектов и исправлять ошибки в сложных сценах.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и учебных проектах нередко применяют Python вместе с библиотеками NumPy и Pandas для работы с данными. Во встроенных системах чаще выбирают C, так как он теснее связан с аппаратным уровнем.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веб и отладка в процессе разработки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задачи и встроенные системы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системы программирования помогают изучать алгоритмы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циклов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просмотре работы циклов видно, когда тело цикла повторяется и почему завершается. Удобно отслеживать счётчики, условия выхода и накопление значений в массиве.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на учебной среде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запуск помогает наблюдать, как алгоритм «двигается» по строкам кода. Одновременно становятся видны изменения переменных и результат каждого вычисления.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Трассировка ветвлений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Трассировка условий позволяет проверить, какая ветка выполняется. Это особенно полезно при обучении логике if, обработке исключительных случаев и корректной проверке условий.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рекурсии и массивов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стека вызовов и значений аргументов делает рекурсию более понятной. Для массивов ясно видно обращения по индексам, что снижает число типичных логических ошибок.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859858"/>
            <a:ext cx="4788300" cy="33729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и их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состава системы программирования (учебный курс информатики).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программирования — это набор взаимосвязанных инструментов. Каждый компонент решает свою задачу и вместе они обеспечивают полный путь от текста к работающему результату.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качество результата обеспечивается на разных уровнях: от подготовки текста до проверки выполнения. Ошибки устраняются не одним действием, а последовательным контролем.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1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проблемы при работе с программой и пути их устранения
</a:t>
            </a:r>
            <a:endParaRPr lang="en-US" sz="1919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идёт по характеру ошибки: от синтаксиса и сборки до времени выполнения, производительности и переносимости.
</a:t>
            </a:r>
            <a:endParaRPr lang="en-US" sz="15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Превратите идею в результат: зачем нужны системы программирования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программирования помогают превратить замысел в работающую программу: поддерживают создание, проверку, запуск и сопровождение кода. Они ускоряют поиск ошибок и повышают переносимость — это важная база для дальнейших тем информатики.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2026-05-14T12:38:08Z</dcterms:created>
  <dcterms:modified xsi:type="dcterms:W3CDTF">2026-05-14T12:38:08Z</dcterms:modified>
</cp:coreProperties>
</file>