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Приходи, сказка!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открывает детям дверь в мир чудес и добрых уроков.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сказка пришла к нам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появились очень давно: их рассказывали устно, а потом записывали писатели. Для первоклассника это первое знакомство с книгой, яркими героями и понятным сюжетом.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обязательно происходит что-то необычное: животные разговаривают, предметы помогают, а знакомый мир вдруг становится волшебным и удивительным.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обычно короткий и ясный: герой сталкивается с трудностью, проходит испытание и получает награду. Так историю легко следить и запоминать.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часто повторяются слова, фразы и события. Повторы помогают первокласснику быстрее запомнить сказку и почувствовать её особый, почти песенный ритм.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историю сказкой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сказка и авторская сказка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народа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сказка создавалась многими поколениями и жила в устной памяти. У неё нет одного автора, зато есть знакомые образы: лес, печь, избушка, царь и Баба-яга.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писателя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сказка имеет конкретного писателя. В ней слышны его стиль, настроение и любимые слова. Такие сказки записали Александр Пушкин, Пётр Ершов и Ганс Христиан Андерсен.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425" y="1487300"/>
            <a:ext cx="228900" cy="228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25" y="3236075"/>
            <a:ext cx="228900" cy="22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8725" y="1473000"/>
            <a:ext cx="229200" cy="22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2275" y="3242925"/>
            <a:ext cx="242100" cy="215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сказок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персонаж помогает слабым, не оставляет друзей в беде и часто получает поддержку в ответ. В сказке добро обычно оказывается сильнее хитрости и злости.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Хитрый помощник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Хитрые персонажи умеют выкручиваться из трудных ситуаций и иногда испытывают других героев. Но сказка показывает: ум без доброты не приносит настоящей победы.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герои радуют читателя своими ошибками, неожиданными словами и забавными поступками. Они делают историю лёгкой, живой и очень запоминающейся.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Сильный, но не главный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сказках побеждает не самый сильный, а самый терпеливый, смелый и честный герой. Именно такие поступки ведут к хорошему концу.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сказка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событий в большинстве знакомых сказок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Волшебные предметы и помощники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997100"/>
            <a:ext cx="1959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Герой отправляется в путь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персонаж понимает, что без помощи не справиться. Тогда он идёт искать чудесный предмет или встречает того, кто готов подсказать дорогу.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26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Появляется волшебная вещь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Скатерть-самобранка, сапоги-скороходы или клубок помогают двигаться быстрее, находить путь и справляться с трудной задачей, которая раньше казалась почти невозможной.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5902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Приходят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Звери, птицы, старички и добрые волшебники подсказывают, предупреждают об опасности и поддерживают героя, когда становится особенно трудно.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53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Победа становится возможной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чудесных предметов и друзей герой добирается до цели, спасает близких или побеждает зло, а сказка заканчивается радостно.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избушка и другие сказочные места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события часто начинаются в лесу, у моря или возле избушки на курьих ножках. Такие места сразу создают ощущение тайны и обещают встречу с чудом.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сказочном пейзаже важны тропинка, тёмное небо, огоньки и волшебный свет. Они словно подсказывают: впереди испытание, но рядом уже ждёт удивительное открытие.
</a:t>
            </a:r>
            <a:endParaRPr lang="en-US" sz="10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народные сказки узнаются по печи, лесу, царскому дворцу и дорожке через испытания. В них героям нередко помогают смекалка, добрый совет и верные друзья.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встречаются Кощей, Баба-яга, жар-птица, лиса и серый волк. Каждый персонаж имеет свой характер, поэтому история получается живой и очень запоминающейся.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таких сказок не бросают слабых в беде и стараются довести дело до конца. Даже в трудной дороге они остаются честными и не теряют надежды.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народные сказки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известным сказкам относятся «Колобок», «Репка», «Гуси-лебеди» и «Морозко». Их легко пересказывать, потому что в них ясный сюжет и яркие образы.
</a:t>
            </a:r>
            <a:endParaRPr lang="en-US" sz="9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25" y="1797831"/>
            <a:ext cx="3684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900" y="1811097"/>
            <a:ext cx="384600" cy="341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2975" y="1828191"/>
            <a:ext cx="384600" cy="30768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Александра Пушкина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80825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в стихах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писал сказки в стихах, поэтому они звучат особенно красиво и легко запоминаются. Ритм помогает читать их вслух почти как маленькую песню.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321899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«Сказке о рыбаке и рыбке», «Сказке о царе Салтане» и «Сказке о мёртвой царевне» есть выразительные образы, повторяющиеся строки и заметное настроение.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62973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уроки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сказки показывают, к чему приводят жадность и зависть, и почему доброта, верность и справедливость всегда вызывают уважение и сочувствие читателя.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Петра Ершова и Ганса Христиана Андерсена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4273" y="1155707"/>
            <a:ext cx="27387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Ершов создаёт «Конька-Горбунка» — весёлую сказку о чудесах, смекалке и смелом Иванушке, которая быстро становится любимой у читателей.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970848" y="3100507"/>
            <a:ext cx="27387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Ганса Христиана Андерсена выходят в Дании и начинают путешествовать по миру. В них особенно заметны доброта, верность и тонкое чувство грусти.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00648" y="1155707"/>
            <a:ext cx="27387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Андерсена дети и взрослые хорошо знают «Снежную королеву», «Дюймовочку» и «Стойкого оловянного солдатика». У Ершова главным произведением остаётся «Конёк-Горбунок».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95648" y="3100507"/>
            <a:ext cx="27387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сказки читают в разных странах, потому что в них легко узнать важные чувства: дружбу, смелость, надежду и веру в добро.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напоминают: лучше говорить правду, держать слово и не бояться трудностей. Честность и доброе сердце помогают героям выйти из самой запутанной истории.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уроки прячутся в сказках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показывают, что жадность, лень и грубость редко приводят к хорошему финалу. Зато терпение, труд и вежливость часто становятся настоящей силой.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поступки учат думать о других и замечать последствия своих решений. Поэтому чтение сказки — это не только удовольствие, но и важный жизненный урок.
</a:t>
            </a:r>
            <a:endParaRPr lang="en-US" sz="9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дети любят сказки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книга светится в руках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раскрывает книгу, устраивается поудобнее под пледом и будто входит в другой мир. Лампа рядом светит мягко, а за окном уже мерцают звёзды. Так чтение становится уютным вечерним приключением.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Страшно, но не по-настоящему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можно немного испугаться злого героя, а потом спокойно порадоваться его поражению. Это безопасный страх, после которого особенно приятно чувствовать себя смелым. Герой всегда подсказывает, что победить трудность можно.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на последней странице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любят сказки за смешных персонажей, волшебные превращения и короткие, ясные события. История быстро запоминается, а яркая картинка остаётся в памяти надолго. Хочется открыть книгу ещё раз и снова пережить чудо.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в сказке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обычно развивается сказочный сюжет: от обычной жизни героя до счастливого конца.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часто начинается знакомыми словами и повторяется, как песенка. Такие повторы помогают сразу узнать сказочный мир и легко следить за событиями.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много ласковых слов, рифм и приговорок, которые звучат просто и ярко. От этого текст запоминается быстрее и кажется особенно живым.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Сказочная речь создаёт настроение чуда, даже если история короткая и совсем простая. Поэтому детям легко слушать её и хочется повторять любимые фразы вслух.
</a:t>
            </a:r>
            <a:endParaRPr lang="en-US" sz="9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25" y="1494150"/>
            <a:ext cx="242100" cy="21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825" y="3242925"/>
            <a:ext cx="242100" cy="215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7375" y="1473000"/>
            <a:ext cx="171900" cy="22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2275" y="3253685"/>
            <a:ext cx="242100" cy="1936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в семье и в классе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в классе сказку читают вслух, чтобы услышать интонацию, почувствовать настроение и лучше представить героев. Так чтение становится общим и тёплым.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театр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удобно пересказывать и разыгрывать по ролям. Дети пробуют голосом и движением показать героя, а потом лучше помнят его поступки.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ритуал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сказка помогает успокоиться и настроиться на добрые мысли. Короткая история завершает день мягко, как тёплое одеяло.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можно обсудить, кто был смелым, кто ошибся и почему. Такой разговор учит слушать друг друга и замечать важные детали сюжета.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сказка живёт в словах, и читатель сам представляет героев, лес, замок и чудеса. Воображение здесь работает особенно активно.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в книгах, мультфильмах и спектаклях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мультфильме появляются движение, музыка и яркие краски, поэтому история становится ещё нагляднее и веселее. Даже знакомый сюжет может звучать по-новому.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сказку играют живые актёры, а костюмы и декорации помогают поверить в чудо. Зритель видит эмоции героев прямо перед собой.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формах остаётся главное: добрый или смелый герой проходит трудный путь и приходит к хорошему финалу. Поэтому сказка узнаётся сразу.
</a:t>
            </a:r>
            <a:endParaRPr lang="en-US" sz="9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сказки и мир реальности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можно встретить ковёр-самолёт, живую воду и говорящих зверей. В обычной жизни таких чудес нет, но сказка даёт почувствовать, как важно верить, надеяться и не сдаваться.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героев сказки бывают страх, радость, обида и смелость — совсем как у людей вокруг нас. Поэтому сказочный мир помогает лучше понять реальную жизнь и увидеть в ней место добру.
</a:t>
            </a:r>
            <a:endParaRPr lang="en-US" sz="10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историю, где герой тебе понятен и хочется за него переживать. Тогда книга сразу кажется ближе и интереснее.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 внимание, что тебе нравится больше: смешные эпизоды, смелые приключения или добрые поступки. У каждого читателя свой любимый сказочный путь.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хочется возвращаться к книге снова и снова, значит, это твоя сказка. Она становится особенно дорогой, когда после чтения остаётся тёплое чувство.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любимую сказку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остаётся с нами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живёт в книге, в разговоре и в памяти, пока её читают и любят. Она учит замечать добро, верить в смелость и ждать счастливого конца.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2026-05-24T02:24:43Z</dcterms:created>
  <dcterms:modified xsi:type="dcterms:W3CDTF">2026-05-24T02:24:43Z</dcterms:modified>
</cp:coreProperties>
</file>