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древних египтян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миру Нила, фараонов и древней письменности.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вырос в долине Нила, где вода, плодородная почва и удобные пути для перевозок помогли объединить Верхний и Нижний Египет около 3100 года до н. э.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у великой реки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как основа жизни египтян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засушливой стране Нил был главным источником воды для людей, полей и скота. Без его разливов земледелие в Египте было бы почти невозможным.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влагу и направить воду туда, где она нужна, египтяне строили каналы и дамбы. Это помогало им лучше контролировать урожай.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дамбы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река разливалась и оставляла на полях слой ила, который делал землю особенно урожайной. После спада воды начинались посевы и обработка почвы.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ил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служил не только для хозяйства, но и как удобный путь сообщения. По нему перевозили зерно, камень и другие грузы между поселениями.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дорога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работало в сельском хозяйстве, а управление страной держалось на немногих образованных и влиятельных людях.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резко неравным: земледельцы составляли основу страны, а власть и знания сосредоточивались у верхушки.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социальной структуре Древнего Египта; точные доли не известны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обществе Древнего Египта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в Египте строили из сырцового кирпича, который хорошо подходил для жаркого климата. Камень берегли для храмов и гробниц, поэтому жилища выглядели скромно, но были удобны для повседневной жизни.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 глины и солнца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комнатах стояли циновки, корзины, глиняная посуда и деревянные скамьи. Мебели было немного, зато каждый предмет использовали многократно, поэтому дом оставался практичным и приспособленным к жаре.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вещи вокруг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часто был небольшой двор, где семья готовила еду, работала и отдыхала в тени стен. Здесь же могли храниться зерно и домашняя утварь, а рядом находилась печь для выпечки хлеба.
</a:t>
            </a:r>
            <a:endParaRPr lang="en-US" sz="104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 центр дома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египетской семьи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зависела от положения человека в обществе и уровня достатка. По росписям гробниц видно, как отличались наряды фараона, знати и простых людей.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был статус, тем богаче и наряднее выглядел человек. У простых людей одежда была проще и удобнее для работы.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гробниц и музейные изображения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украшения жителей Египта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249" y="2992814"/>
            <a:ext cx="202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934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75494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древние египтяне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был главным продуктом питания и входил почти в каждый прием пищи. Зерно мололи на каменных жерновах, а тесто выпекали в глиняных формах, удобных для домашней печи.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каждый день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пищи зависел от урожая, времени года и положения семьи. У бедных стол был проще, а у богатых чаще появлялись мясо, лучшее зерно и больше разнообразных продуктов.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 достатку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ели лук, чеснок, бобы и чечевицу. Эти продукты хорошо хранились, были сытными и помогали разнообразить питание, особенно когда урожай зерна был не очень богатым.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бобовые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 столе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из Нила часто попадала в рацион жителей, а финики и другие плоды служили сладким дополнением. Мясо ели реже и обычно только при достатке или по особым случаям.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Пиво в Древнем Египте было обычным напитком и часто заменяло воду за столом. Его готовили дома, поэтому оно было доступно и бедным, и более состоятельным семьям.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Пиво для повседневности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цикл египтян, связанный с ежегодным разливом реки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выращивали урожай у Нила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земледельцев и ремесленников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пахали землю, сеяли зерно и собирали урожай. Их труд был основой жизни страны, а часть собранного зерна уходила на налоги и пополнение запасов.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полях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керамику, ткани, мебель, украшения, инструменты и лодки. Их изделия нужны были и для дома, и для храмов, и для торговли.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ремесленников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больших работ людей могли направлять на расчистку каналов, укрепление дамб и участие в строительстве. Так государство обеспечивало порядок и заботилось о воде для полей.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 сезон работ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мастерские и склады с зерном показывают, как тесно были связаны труд, хозяйство и хранение запасов. Работа шла круглый год, но особенно активно — после разлива Нила.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 — люди, которые умели читать и считать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вели списки налогов, считали запасы зерна и записывали хозяйственные сведения. Без них государству было бы трудно следить за имуществом, работами и поставками.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и учет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было непросто: нужно было запоминать знаки, уметь читать и точно считать. Поэтому грамотных людей было немного, и их труд ценился очень высоко.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обучение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входили в число наиболее уважаемых людей после жрецов и знати. Грамотность открывала им путь к службе у правителя и к важным должностям в управлении.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статус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знали иероглифы и более простое скорописное письмо, которым пользовались в ежедневной работе. Это помогало быстро записывать приказы, сведения и важные события.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и скоропись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Строения возводили из камня и кирпича-сырца, а большие проекты требовали точного расчёта, доставки материалов и согласованной работы многих людей.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 храмы были главными символами Египта, но важную роль играли и каналы, без которых невозможно было хозяйство.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памятниках Древнего Египта: пирамиды Гизы, храмы Карнака и Луксора, учебная историческая литература.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строили древние египтяне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религия древних египтян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связывали богов с солнцем, разливом Нила, урожаем и защитой семьи. Ра, Осирис, Исида и Анубис помогали объяснять мир и его события.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природы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влияли не только на праздники, но и на обычные дела. Люди молились перед работой, приносили небольшие подношения и надеялись на покровительство богов в семье и труде.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повседневности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занимала вера в загробную жизнь. Египтяне старались сохранить тело умершего и снабдить его амулетами, потому что считали это необходимым для продолжения существования.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смерти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считались жилищами богов, куда приходили с дарами и просьбами. Жрецы следили за обрядами, хранили священные предметы и участвовали в праздничных процессиях.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жрецы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описаниям древнеегипетских погребальных обрядов и находкам в гробницах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загробной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вырезали и рисовали там, где нужно было сохранить важный текст надолго: в храмах, гробницах и на памятных плитах. Они сочетали рисунок и смысл, поэтому выглядели торжественно и были понятны подготовленным писцам.
</a:t>
            </a:r>
            <a:endParaRPr lang="en-US" sz="1018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стенах храмов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Писец сидел с кистью и свитком, аккуратно выводя знаки и раскрашивая отдельные надписи. Его труд был нужен и в храме, и в хозяйстве, потому что именно записи помогали управлять страной и сохранять память о прошлом.
</a:t>
            </a:r>
            <a:endParaRPr lang="en-US" sz="1067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писца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папируса росли по берегам Нила, а из них делали удобные листы для письма. На свитках хранили молитвы, списки запасов, имена правителей и сведения о событиях, которые важно было помнить.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 — лёгкий материал для записи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сохранило историю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263848"/>
            <a:ext cx="4356600" cy="109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на стенах гробниц и археологические находки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изображениям на стенах гробниц видно, что детство у разных детей было разным: от игр и помощи дома до раннего обучения ремеслу или письму.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рано приучали к труду и семейным обязанностям. Одежда была простой, а занятия зависели от пола и положения семьи.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Древнем Египте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музыка и игры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богов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календарных торжеств египтяне чествовали богов, благодарили за урожай и участвовали в процессиях. Такие дни объединяли жителей и подчёркивали важность религии.
</a:t>
            </a:r>
            <a:endParaRPr lang="en-US" sz="117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праздника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площадях и у храмов звучали арфы, флейты и барабаны. Музыка сопровождала пение и танцы, создавая радостную атмосферу после трудовых дней.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 всех
</a:t>
            </a:r>
            <a:pPr algn="ctr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дети, и взрослые любили настольные игры. Особенно популярным был сенет, который служил и развлечением, и способом провести время в кругу семьи.
</a:t>
            </a:r>
            <a:endParaRPr lang="en-US" sz="128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веселье у египтян было связано с порядком: церемонии проходили по правилам, а игры и музыка соседствовали с религиозными обрядами и уважением к традиции.
</a:t>
            </a:r>
            <a:endParaRPr lang="en-US" sz="1229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страны зависели от природы и труда людей: одни ресурсы давала долина Нила, другие добывали в каменоломнях и мастерских.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мог обменивать излишки зерна и ценные материалы на нужные товары, поэтому торговля поддерживала его влияние.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хозяйству Древнего Египта на основе учебных исторических материалов.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был богат Древний Египет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археологические находки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гробницам и мумиям учёные узнают, как египтяне относились к смерти, какие обряды проводили и почему так старались сохранить тело и положить рядом нужные вещи.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Гробницы и мумии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труда, сосуды и бытовые предметы показывают, чем люди занимались каждый день. По ним можно понять, как готовили пищу, хранили зерно и работали в доме или мастерской.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посуда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Статуи, росписи и надписи помогают увидеть одежду, позы, украшения и важные события. Эти находки делают прошлое наглядным и позволяют восстановить повседневную жизнь Египта.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и изображения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история Египта показывает, что без организованного земледелия, налогов, ирригации и власти фараона такая страна не могла бы существовать так долго.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3 000 лет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существовала цивилизация Древнего Египта, и её устойчивость держалась на строгом порядке, труде и управлении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Древнего Египта; обобщённые сведения о его существовании с около 3100 года до н. э. до 30 года до н. э.
</a:t>
            </a:r>
            <a:endParaRPr lang="en-US" sz="952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дошло до нас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умели жить в согласии с Нилом, трудом и верой. Их пирамиды, храмы, папирусы и находки археологов и сегодня помогают нам понимать, как развивалась одна из самых известных цивилизаций мира.
</a:t>
            </a:r>
            <a:endParaRPr lang="en-US" sz="137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2026-06-02T03:21:57Z</dcterms:created>
  <dcterms:modified xsi:type="dcterms:W3CDTF">2026-06-02T03:21:57Z</dcterms:modified>
</cp:coreProperties>
</file>