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6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местоимений-прилагательных и местоимений-числительных в простом и сложном предложении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6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5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местоимения помогают точно и кратко строить мысль?
</a:t>
            </a:r>
            <a:endParaRPr lang="en-US" sz="3668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уроке вспомним местоимения, которые уточняют признак, принадлежность, количество и порядок. Они часто встречаются в ответах, описаниях и рассуждениях, поэтому важно уметь узнавать их в предложении и правильно определять роль.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местоимения в речи и на уроке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местоимения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вопросу, значению и связи с существительным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674" y="4186700"/>
            <a:ext cx="3142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местоимений-прилагательных
</a:t>
            </a:r>
            <a:endParaRPr lang="en-US" sz="2719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этот, тот, такой указывают на предмет или выделяют его среди других. Они помогают точно назвать, о каком объекте идёт речь, не повторяя существительное снова и снова.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Мой, твой, наш, ваш, свой показывают принадлежность предмета. Такие местоимения тесно связаны с существительным и обычно согласуются с ним по роду, числу и падежу, как прилагательные.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Всякий, каждый, иной, сам, самый уточняют признак предмета и нередко подчёркивают его обобщённость, самостоятельность или исключительность. Они делают высказывание точнее и выразительнее.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Определительные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местоимения изменяются и согласуются с существительным: этот учебник, моя тетрадь, каждый день. Именно поэтому их легко узнать по форме и по роли в словосочетании.
</a:t>
            </a:r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связь
</a:t>
            </a:r>
            <a:endParaRPr lang="en-US" sz="13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Местоимения-прилагательные в простом предложении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предложении такие местоимения чаще всего выступают определениями. Они стоят рядом с существительным и уточняют его признак, принадлежность или указание, не нарушая ясность высказывания.
</a:t>
            </a:r>
            <a:endParaRPr lang="en-US" sz="155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этот дом, моя книга, каждый ученик, такой ответ показывают, как местоимение помогает быстро обозначить предмет. Смысл остаётся точным, а фраза звучит короче и естественнее.
</a:t>
            </a:r>
            <a:endParaRPr lang="en-US" sz="1693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местоимение-прилагательное становится подлежащим или частью сказуемого. В коротких фразах, например «Этот — мой», оно уже не только уточняет слово, но и выполняет особую синтаксическую роль.
</a:t>
            </a:r>
            <a:endParaRPr lang="en-US" sz="155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роль, нужно найти существительное, к которому относится местоимение. Если слово отвечает на вопрос какой? чей? и согласуется с существительным, это обычно определение.
</a:t>
            </a:r>
            <a:endParaRPr lang="en-US" sz="15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местоимений-прилагательных и местоимений-числительных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эти разряды похожи и чем отличаются в значении и синтаксической роли.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разряда уточняют существительное, но один называет признак, а другой — количество или порядок. По вопросу и роли в предложении их легко различить.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 теме русского языка, 6 класс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местоимения-числительные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Неопределённое количество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несколько, столько, столько-то называют не точное число, а лишь приблизительное или неопределённое количество предметов. Они помогают сообщить информацию кратко и без лишних подробностей.
</a:t>
            </a:r>
            <a:endParaRPr lang="en-US" sz="1455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числе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сколько употребляется, когда нужно спросить о количестве. Вопрос может касаться учеников, минут, заданий, страниц и любых других предметов, которые можно пересчитать.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 счёту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который используется, когда важно указать порядок предмета среди других. Оно связано не только с количеством, но и с последовательностью, например в ряду, списке или тексте.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местоимения обычно стоят рядом с существительными: несколько тетрадей, сколько учеников, столько заданий. Благодаря этому речь звучит точнее, а нужное количество выражается без повторов.
</a:t>
            </a:r>
            <a:endParaRPr lang="en-US" sz="14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роли выполняют местоимения-числительные в предложении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чаще всего они стоят при существительном, но в вопросительных и сложных предложениях могут становиться самостоятельными членами.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роль — определение. Однако слово сколько особенно важно для связи частей предложения и для выражения вопроса о количестве.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теме, 6 класс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Местоимения-прилагательные в сложном предложении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 местоимение-прилагательное может соединять главную и придаточную части, указывая, о каком предмете идёт речь. Так предложение становится более связным и точным.
</a:t>
            </a:r>
            <a:endParaRPr lang="en-US" sz="1733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5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этот, тот, такой помогают уточнить предмет среди нескольких похожих. Благодаря этому читатель или слушатель сразу понимает, о каком именно объекте говорится в предложении.
</a:t>
            </a:r>
            <a:endParaRPr lang="en-US" sz="1714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повторения одного и того же существительного используется местоимение, например: «Я взял ту книгу, которую советовал учитель». Это делает текст короче и легче для понимания.
</a:t>
            </a:r>
            <a:endParaRPr lang="en-US" sz="1795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заметить, что местоимение не только обозначает признак, но и помогает связать части предложения. Значит, оно участвует не только в словосочетании, но и в построении сложной фразы.
</a:t>
            </a:r>
            <a:endParaRPr lang="en-US" sz="1605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Местоимения-числительные в сложном предложении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сколько часто вводит придаточное предложение: «Я не знал, сколько человек придёт». Оно соединяет части высказывания и одновременно уточняет нужное количество.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«Было видно, сколько задач осталось» местоимение показывает, что речь идёт о числе предметов, а не о самом предмете. Так информация становится точной и краткой.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который может указывать на порядок предметов и связывать части сложного предложения. Оно помогает понять, какой предмет назван первым, вторым или следующим.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важны для построения вопроса, ответа и описания события. Они позволяют передать не только количество, но и последовательность действий или предметов без лишних повторов.
</a:t>
            </a:r>
            <a:endParaRPr lang="en-US" sz="16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синтаксической роли
</a:t>
            </a:r>
            <a:endParaRPr lang="en-US" sz="29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вопрос, значение и роль местоимения в предложении.
</a:t>
            </a:r>
            <a:endParaRPr lang="en-US" sz="14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эти местоимения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Изменение как у прилагательных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Местоимения-прилагательные согласуются с существительным по роду, числу и падежу: этот, этого, этому; мой, моего, моему.
</a:t>
            </a:r>
            <a:endParaRPr lang="en-US" sz="1263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Формы по образцу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каждый также изменяется по падежам и употребляется в нужной форме: каждый ученик, каждого ученика, каждому ученику.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Неопределённое количество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Местоимения-числительные несколько, сколько, столько обычно не образуют полного набора форм, но сохраняют смысл количества.
</a:t>
            </a:r>
            <a:endParaRPr lang="en-US" sz="1340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Связь в словосочетании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они согласуются с существительными по смыслу: несколько книг, столько тетрадей, сколько учеников, помогая строить правильные сочетания.
</a:t>
            </a:r>
            <a:endParaRPr lang="en-US" sz="11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употреблении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распространённые ошибки, их исправление и причина нарушения нормы.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 формой слова и согласованием с существительным, поэтому важно проверять падеж и грамматическую связь.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употребления местоимений-прилагательных и местоимений-числительных.
</a:t>
            </a:r>
            <a:endParaRPr lang="en-US" sz="13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эти местоимения делают текст связным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уже названным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Местоимения-прилагательные указывают на предмет, который уже известен из предыдущего предложения, поэтому текст не перегружается повторяющимися существительными и звучит естественнее.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указание количества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Местоимения-числительные помогают назвать не точное число, а нужную степень количества, сохраняя смысл и делая сообщение кратким, ясным и удобным для чтения.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между предложениями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этот, тот, такой, сколько, который соединяют части текста по смыслу: сначала предмет называется, а затем уточняется его признак, число или связь с другим предложением.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местоимений в простом и сложном предложении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учебных примерах чаще всего встречается роль определения, но в сложных предложениях местоимения заметно усиливают связь между частями.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может выполнять разные функции: в простом предложении она чаще называет признак, а в сложном помогает строить связный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типичных школьных примеров простого и сложного предложения.
</a:t>
            </a:r>
            <a:endParaRPr lang="en-US" sz="15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9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27050" y="1584875"/>
            <a:ext cx="43995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речи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Мои друзья пришли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мои показывает принадлежность и связано с существительным друзья, поэтому помогает точно назвать участников действия без повторения полного словосочетания.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тетрадей на парте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несколько указывает на неопределённое количество предметов. Оно связано с существительным тетрадей и делает сообщение коротким, но понятным.
</a:t>
            </a:r>
            <a:endParaRPr lang="en-US" sz="132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был тот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тот уточняет, о каком ответе идёт речь. В сочетании с который оно помогает связать две части предложения и избежать повтора.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задач осталось?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сколько выражает вопрос о количестве и часто используется в школьных ответах, задачах и обсуждениях, где важно узнать точное или приблизительное число.
</a:t>
            </a:r>
            <a:endParaRPr lang="en-US" sz="13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88802"/>
            <a:ext cx="4759500" cy="146119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разряды по признакам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сравнить два разряда по вопросу, значению и роли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видно по вопросу и значению, а общее свойство — связь с существительным и уточнение его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 местоимений-прилагательных и местоимений-числительных.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разбора предложений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членов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эти местоимения, легче найти определение, подлежащее или дополнение и не перепутать их при синтаксическом разборе. Это особенно полезно в письменных работах.
</a:t>
            </a:r>
            <a:endParaRPr lang="en-US" sz="1719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частей сложного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который и сколько часто помогают увидеть границу между главной и придаточной частью, потому что они связывают предложения и уточняют информацию.
</a:t>
            </a:r>
            <a:endParaRPr lang="en-US" sz="1719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вопросы к 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задавать точный вопрос к местоимению помогает определить его разряд и избежать ошибок при разборе словосочетаний и предложений.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связана не только с правилами, но и с качеством речи: правильный выбор местоимения делает высказывание понятным, кратким и аккуратным.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вывод по теме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называют признак, принадлежность или указание на предмет и часто стоят рядом с существительным, уточняя его без лишнего повтора.
</a:t>
            </a:r>
            <a:endParaRPr lang="en-US" sz="1793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Местоимения-числительные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обозначают количество или порядок и помогают говорить не только о числе, но и о том, какой предмет идёт по счёту.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выступают определениями, а иногда становятся подлежащим или дополнением, если этого требует смысл и строение предложения.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связывают части высказывания, вводят придаточные и делают мысль точнее, короче и связнее для читателя или слушателя.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Местоимения, которые делают речь 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Местоимения-прилагательные и местоимения-числительные помогают точно называть признак, принадлежность, количество и порядок, а также связывать части предложения. Это делает речь ясной, грамотной и связной.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2026-05-28T04:29:46Z</dcterms:created>
  <dcterms:modified xsi:type="dcterms:W3CDTF">2026-05-28T04:29:46Z</dcterms:modified>
</cp:coreProperties>
</file>