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3367" y="-1"/>
            <a:ext cx="4145607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School: A Place to Learn, Speak, and Grow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учит, объединяет и помогает каждому расти каждый день.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№ 12 и тема My School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школа № 12 работает с 1978 года и принимает учеников с 1 по 9 класс. Здесь девятиклассники учатся описывать свой день, предметы и традиции на английском языке, используя базовую школьную лексику.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и территория школы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400" y="17407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Трёхэтажное здание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расположена в просторном трёхэтажном здании с широкими коридорами. Здесь удобно перемещаться между кабинетами, а светлые помещения создают спокойную рабочую атмосферу для уроков и общения.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33400" y="23188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находится большой двор со спортивной площадкой и клумбами. Это место помогает ученикам проводить перемены на свежем воздухе, играть и отдыхать между занятиями.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3400" y="28969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есть светлые классы, стенды с работами учеников и зона отдыха возле библиотеки. Такое пространство делает школу не только учебным, но и живым общим местом.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3400" y="3475086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школы на английском подходят слова building, yard, corridor, classroom, playground, entrance и library corner. Они помогают точно рассказать, как устроено школьное пространство.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33400" y="405318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умеют описывать школьное здание и территорию, им легче говорить о своей повседневной жизни. Это делает устный рассказ более понятным и содержательным.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для темы My School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школе нужны слова subject, lesson, timetable, uniform, classroom, desk, board, homework и break. Они помогают назвать главные части школьной жизни и легко строить простые фразы.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часто звучат выражения: My school is… There is a… We study… I like… because… My favorite subject is… Они делают ответ коротким и связным.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Помещения и 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знать слова club, library, gym, canteen и head teacher. С их помощью можно описать, где проходят уроки, отдых, питание и дополнительные занятия после уроков.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выучить эти слова и фразы, можно без труда рассказать о своей школе на английском языке. Такой набор лексики подходит для диалога, монолога и письменного задания.
</a:t>
            </a:r>
            <a:endParaRPr lang="en-US" sz="1085" dirty="0"/>
          </a:p>
        </p:txBody>
      </p:sp>
      <p:sp>
        <p:nvSpPr>
          <p:cNvPr id="15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описание точнее, используют прилагательные big, clean, modern, bright, comfortable, quiet и busy. Они помогают показать не только место, но и его атмосферу.
</a:t>
            </a:r>
            <a:endParaRPr lang="en-US" sz="10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школьные предметы нравятся ученикам 9 класса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уроки девятиклассники выбирают чаще всего и какие предметы вызывают устойчивый интерес.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английский язык, а остальные предметы распределены довольно ровно, что говорит о разнообразных учебных интересах.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 учеников 9 класса; учебное полугодие
</a:t>
            </a:r>
            <a:endParaRPr lang="en-US" sz="9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788" y="1835776"/>
            <a:ext cx="477178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помещения школы и их назначение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школьные помещения помогают учиться, отдыхать и выступать.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помещение выполняет свою задачу: одни помогают учиться, другие — читать, отдыхать, питаться или выступать перед школой.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план помещений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школьный день девятиклассника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описанию учебного дня девятиклассника.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607" y="1965637"/>
            <a:ext cx="234932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6238" y="1991597"/>
            <a:ext cx="270716" cy="2165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79566"/>
            <a:ext cx="270716" cy="24063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3282" y="1991597"/>
            <a:ext cx="270716" cy="21657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Учителя-предметники
</a:t>
            </a:r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изучать разные предметы, объясняют новый материал и проверяют знания. На уроках важно внимательно слушать, задавать вопросы и выполнять задания аккуратно и вовремя.
</a:t>
            </a:r>
            <a:endParaRPr lang="en-US" sz="1002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 следит за жизнью класса, помогает решать учебные и организационные вопросы. К нему обращаются, когда нужна поддержка, совет или помощь в общении с одноклассниками.
</a:t>
            </a:r>
            <a:endParaRPr lang="en-US" sz="968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сотрудники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также работают библиотекарь, медработник и технический персонал. Их работа делает учебный день удобным, спокойным и безопасным для всех учеников.
</a:t>
            </a:r>
            <a:endParaRPr lang="en-US" sz="1063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общения подходят please, thank you, excuse me, sorry, can I help you? и may I answer?. Эти выражения показывают уважение и доброжелательность.
</a:t>
            </a:r>
            <a:endParaRPr lang="en-US" sz="1084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Вежливость, уважение и готовность слушать делают атмосферу в школе спокойной и дружелюбной. В таком классе легче учиться, работать вместе и чувствовать себя уверенно.
</a:t>
            </a:r>
            <a:endParaRPr lang="en-US" sz="1063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классный руководитель и правила общения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67" y="2832625"/>
            <a:ext cx="2248066" cy="170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567" y="2832625"/>
            <a:ext cx="2248066" cy="170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9067" y="2832625"/>
            <a:ext cx="2248066" cy="170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уголок для 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всегда спокойно: здесь стоят столы, открыты каталоги и лежат книги для разных возрастов. Ученики приходят сюда за учебниками и словарями, а ещё выбирают короткие тексты для чтения на английском языке. Такой уголок помогает сосредоточиться и читать регулярно.
</a:t>
            </a:r>
            <a:endParaRPr lang="en-US" sz="86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 проектов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сообщением по литературе, истории или английскому языку школьники ищут в библиотеке нужные материалы. Они берут справочники, журналы и художественные книги, чтобы подготовить небольшой рассказ или проект. Библиотека учит работать с информацией и находить ответы самостоятельно.
</a:t>
            </a:r>
            <a:endParaRPr lang="en-US" sz="83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 самостоятельному чтению
</a:t>
            </a:r>
            <a:pPr algn="l" indent="0" marL="0">
              <a:lnSpc>
                <a:spcPct val="100000"/>
              </a:lnSpc>
              <a:buNone/>
            </a:pPr>
            <a:r>
              <a:rPr lang="en-US" sz="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уроков английского особенно полезны простые книги, двуязычные словари и небольшие тексты с понятными заданиями. Когда ученик читает дома и в школе, он быстрее запоминает слова, увереннее понимает текст и начинает читать с интересом.
</a:t>
            </a:r>
            <a:endParaRPr lang="en-US" sz="838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библиотека и чтение на 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ученики после уроков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школьники выбирают занятия по интересам: кто-то двигается, кто-то поёт, рисует или решает логические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популярным направлением остаётся спорт, а технические и творческие кружки тоже пользуются устойчивым спросом.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школьных кружков за одно учебное полугодие
</a:t>
            </a:r>
            <a:endParaRPr lang="en-US" sz="9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здоровье и командная работа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есть спортзал и площадка, где проходят уроки физкультуры и тренировки секций. Здесь ученики бегают, играют в мяч и учатся соблюдать правила игры и безопасности.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помогают стать выносливее, развивают координацию и укрепляют мышцы. После движения легче сохранять внимание на уроках и чувствовать себя бодрее в течение всего дня.
</a:t>
            </a:r>
            <a:endParaRPr lang="en-US" sz="953" dirty="0"/>
          </a:p>
        </p:txBody>
      </p:sp>
      <p:sp>
        <p:nvSpPr>
          <p:cNvPr id="13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футболе и волейболе важно слушать партнёров, поддерживать друг друга и действовать согласованно. Такие навыки полезны не только в спорте, но и в учебных проектах.
</a:t>
            </a:r>
            <a:endParaRPr lang="en-US" sz="1031" dirty="0"/>
          </a:p>
        </p:txBody>
      </p:sp>
      <p:sp>
        <p:nvSpPr>
          <p:cNvPr id="14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в году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раз в год в школе проходят спортивные состязания. Они учат честной борьбе, уважению к сопернику и умению принимать результат, будь он победным или нет.
</a:t>
            </a:r>
            <a:endParaRPr lang="en-US" sz="1085" dirty="0"/>
          </a:p>
        </p:txBody>
      </p:sp>
      <p:sp>
        <p:nvSpPr>
          <p:cNvPr id="15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спорта подходят слова team, competition, training, healthy, active, winner и support. Они помогают кратко рассказать о занятиях и показать, почему спорт важен каждый день.
</a:t>
            </a:r>
            <a:endParaRPr lang="en-US" sz="10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расписания учебной недели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показывает, как в течение недели чередуются разные предметы и нагрузка по дням.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сочетаются гуманитарные, точные и творческие предметы, а английский язык остаётся одной из основных дисциплин 9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школьного расписания на неделю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сентября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начинается с Дня знаний. На линейке звучат поздравления, встречаются учителя и одноклассники, а школа настраивает всех на новый этап работы и общения.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219013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мероприятия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сентябре и октябре проходят День учителя, концерты и выставки. Ученики готовят номера, рисунки и открытки, чтобы поблагодарить педагогов и показать свои таланты.
</a:t>
            </a:r>
            <a:endParaRPr lang="en-US" sz="1039" dirty="0"/>
          </a:p>
        </p:txBody>
      </p:sp>
      <p:sp>
        <p:nvSpPr>
          <p:cNvPr id="9" name="Text 2"/>
          <p:cNvSpPr txBox="1"/>
          <p:nvPr/>
        </p:nvSpPr>
        <p:spPr>
          <a:xfrm>
            <a:off x="3908321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Новым годом в школе устраивают праздничные программы, конкурсы и выступления. Такие события создают радостную атмосферу и помогают классу работать как одна команда.
</a:t>
            </a:r>
            <a:endParaRPr lang="en-US" sz="1005" dirty="0"/>
          </a:p>
        </p:txBody>
      </p:sp>
      <p:sp>
        <p:nvSpPr>
          <p:cNvPr id="10" name="Text 3"/>
          <p:cNvSpPr txBox="1"/>
          <p:nvPr/>
        </p:nvSpPr>
        <p:spPr>
          <a:xfrm>
            <a:off x="561913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проходят предметные недели, конкурсы чтецов и спортивные праздники. Они дают возможность проявить знания, артистизм, силу и интерес к школьной жизни.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735944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Выпускной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года девятиклассники прощаются со школой на выпускном вечере. Это важный и запоминающийся праздник, который подводит итог общим делам, успехам и дружбе.
</a:t>
            </a:r>
            <a:endParaRPr lang="en-US" sz="989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традиции и праздники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безопасного поведения в здании школы, на лестнице, в классе и на дворе.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638" y="1842050"/>
            <a:ext cx="2247923" cy="173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 экрана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кабинете информатики ученики видят ряды компьютеров, проектор и интерактивную доску. Здесь легко объяснять новый материал, потому что изображение, текст и звук работают вместе и помогают быстрее понять задание.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Проект, который получается у 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школьники печатают тексты, делают презентации и ищут сведения в надёжных источниках. Готовая работа выглядит аккуратно и понятно, а сам процесс учит внимательности, планированию и самостоятельности.
</a:t>
            </a:r>
            <a:endParaRPr lang="en-US" sz="90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цифровом формате
</a:t>
            </a:r>
            <a:pPr algn="l" indent="0" marL="0">
              <a:lnSpc>
                <a:spcPct val="100000"/>
              </a:lnSpc>
              <a:buNone/>
            </a:pPr>
            <a:r>
              <a:rPr lang="en-US" sz="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особенно полезны на английском языке: можно слушать записи, повторять произношение и выполнять онлайн-задания. Такой формат делает урок более живым и помогает лучше запоминать новые слова и фразы.
</a:t>
            </a:r>
            <a:endParaRPr lang="en-US" sz="85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 информатики и современные технологии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ученики добираются до школы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путь в школу у многих учеников занимает немного времени и зависит от расстояния до дома.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способ — ходьба пешком, значит, школа находится рядом с большинством семей.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опроса о способах дороги в школу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основы чтения, письма, счёта и изучения разных предметов. Эти умения помогают понимать мир, выполнять задания и уверенно переходить к более сложному материалу.
</a:t>
            </a:r>
            <a:endParaRPr lang="en-US" sz="1063" dirty="0"/>
          </a:p>
        </p:txBody>
      </p:sp>
      <p:sp>
        <p:nvSpPr>
          <p:cNvPr id="10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 дисциплине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уроков, домашние задания и правила поведения учат планировать время. Постепенно ученик становится более организованным и начинает лучше справляться с повседневными делами.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3803440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дети знакомятся, общаются на переменах, работают в парах и в группах. Такие отношения учат слушать других, договариваться и уважать разные мнения.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555196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 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школьники уже думают о старшей школе, экзаменах и своих интересах. Школа помогает заметить сильные стороны и выбрать направление дальнейшего обучения.
</a:t>
            </a:r>
            <a:endParaRPr lang="en-US" sz="1054" dirty="0"/>
          </a:p>
        </p:txBody>
      </p:sp>
      <p:sp>
        <p:nvSpPr>
          <p:cNvPr id="13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рассказа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можно коротко и понятно рассказать о своём дне, любимых предметах и планах. Это полезно и в классе, и в реальной жизни.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школа важна для каждого ученика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школьной среды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школа помогает не только учиться, но и развиваться в общении и поведении.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формирует и знания, и личные качества: самостоятельность, уважение к другим и умение действовать по правилам.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и учебная программа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любимый день в школе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4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любимый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 занятия, которое особенно нравится. Если это английский, ученик может говорить, слушать ответы одноклассников и сразу включаться в работу.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797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с 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можно обсудить задания, поделиться новостями и немного отдохнуть. Такое общение делает школьный день дружелюбным и более лёгким.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3800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 короткий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столовой ученики обедают вместе и набираются сил перед следующими уроками. Спокойная пауза помогает сохранить внимание и хорошее настроение.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729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 —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Кружок, викторина или мини-проект завершают день особенно ярко. Когда ученик выступает, работает в паре или получает похвалу, школа запоминается как место успеха.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где учатся, дружат и растут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№ 12 помогает учиться, общаться и пробовать новое каждый день. Здесь знания, спорт, творчество и традиции делают школьную жизнь интересной и полезной для будущего.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2026-05-31T11:03:28Z</dcterms:created>
  <dcterms:modified xsi:type="dcterms:W3CDTF">2026-05-31T11:03:28Z</dcterms:modified>
</cp:coreProperties>
</file>