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Вторая мировая война – масштабный конфликт XX века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 полностью изменила ход истории всего мира.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Второй мировой войны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началась в 1939 году из-за неурегулированных споров после Первой мировой, экономического кризиса и роста национализма. Эти факторы привели к разделению мира на два враждующих лагеря.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авторитарных режимов в 1930-х годах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Фашистская Италия под руководством Муссолини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Бенито Муссолини установил фашистскую диктатуру, стремясь восстановить влияние Италии. Экономика и армия были переориентированы на военные цели и экспансию.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Возвышение Гитлера и нацизма в Германии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1933 году Адольф Гитлер стал канцлером Германии, что означало начало нацистской эпохи. В стране началась программа тотального перевооружения и усиления контроля общества.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Военизированная политика Японии в Азии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активизировала агрессию в регионе, захватывая территории в Китае и Маньчжурии. Военные руководители укрепляли власть и готовились к дальнейшим завоеваниям.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войны: нападение на Польшу и первые итоги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Великобритания и Франция объявили войну Германии, что ознаменовало начало Второй мировой войны. Позже внимание Осей переключилось на страны Балтии и Финляндию.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сентября 1939 года Германия внезапно напала на Польшу, применив молниеносную тактику «блицкриг». Польские войска героически сопротивлялись, хотя численно уступали.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коалиции и их стратегии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Оси: военная агрессия и союзы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Германия, Италия и Япония сформировали Антикоминтерновский пакт, расширяя зоны влияния через захват территорий и военные операции на нескольких континентах.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Союзники: объединение против Осей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 Франция выступили против Оси с 1939 года. Позже СССР и США (обе с 1941) присоединились, усилив коалицию экономическими и военными ресурсами.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преимущество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опиралась на быструю военную мобилизацию и захват, тогда как Союзники развивали производство, технологии и многомиллионные армии для длительного сопротивления.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Оккупация Европы и расширение влияния стран Оси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Созданный режим Виши контролировал Южную Францию и сотрудничал с Германией. Это закрепило гитлеровское господство над Западной Европой и позволило готовить дальнейшие военные кампании.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1940 году Осевые силы стремительно захватили Данию, Норвегию и страны Бенилюкса, демонстрируя военную мощь. Франция капитулировала всего за шесть недель, что стало огромным поражением.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436254"/>
            <a:ext cx="4753800" cy="42709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2200" y="483625"/>
            <a:ext cx="31278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за Британию: воздушная оборона и новые технологии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651950" y="3703475"/>
            <a:ext cx="2928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битве широко использовались радиолокационные станции и системы ПВО, что обеспечило эффективное предупреждение о налётах. Благодаря этим технологиям Британия сохранила независимость и готовилась к контратакам.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651950" y="2638950"/>
            <a:ext cx="2928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Люфтваффе начали массированные налёты на Великобританию, пытаясь подорвать оборону и мораль населения. Британские Королевские ВВС стойко отражали атаки, не давая захватить господство в воздухе.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на Тихом океане: агрессия Японии и ответ США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Нападение на Перл-Харбор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декабря 1941 года Япония внезапно атаковала американскую военно-морскую базу Перл-Харбор. Это вынудило США быстро вступить в войну и мобилизоваться на Тихоокеанском театре.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Японии в Азии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1937 по 1941 годы Япония оккупировала Маньчжурию, части Китая и Юго-Восточной Азии, стремясь к доминированию в регионе и ресурсному обеспечению военных действий.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Японии в Тихоокеанском регионе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1942 года Япония контролировала обширные территории, включая Филиппины и острова Тихого океана. Это вызвало ожесточённое противостояние с союзными армиями США и их союзников.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США: формирование мировой коалиции против Оси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 Италия ответили объявлением войны США, что объединило страны в мощный антигитлеровский союз. США обеспечивали материальную и военную поддержку всему альянсу.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нападения на Перл-Харбор в декабре 1941 года США объявили войну Японии и быстро стали ключевым игроком в борьбе с Осью, усиленно наращивая военное производство.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фронт: нападение на СССР и ключевые битвы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операции «Барбаросса»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июня 1941 года Германия начала масштабное вторжение в СССР, нанеся удары по направлениям на Москву, Ленинград и южные территории, что стало крупнейшей военной операцией того времени.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сражения и сопротивление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армия стойко обороняла Москву и участвовала в битвах за Ленинград и Сталинград. Массовое партизанское движение сдерживало наступление врага, проявляя храбрость в тылу противника.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потери и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Восточном фронте погибли миллионы военных и гражданских. Особенно жёсткими были страдания мирного населения из-за блокад, бомбардировок и боевых действий.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Поворотный момент: Сталинградская битва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обеих сторон превысили два миллиона человек, что показало масштаб кровопролития. Эта битва радикально изменила ход войны, передав инициативу Советскому Союзу.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июля 1942 по февраль 1943 года проходила ожесточённая битва, одна из крупнейших в истории. Окружение 6-й армии Паулюса стало первой капитуляцией крупного соединения вермахта за всю войну.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второго фронта в Европе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Наступление и освобождение Франции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прорыва в Нормандии союзники постепенно освобождали Францию от нацистской оккупации. Активное продвижение открыло путь на территорию Германии, усилив двустороннее давление на Ось.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Высадка союзников в Нормандии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июня 1944 года началась масштабная операция «Оверлорд», высадка войск США и Великобритании. Это стало первым серьёзным плацдармом на Западном фронте, значительно усилив давление на Германии.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Ленинграда: выживание города-героя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по «Дороге жизни» через Ладожское озеро позволила доставлять продовольствие и спасать людей. Героизм жителей стал символом непокорённого духа сопротивления.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длилась 872 дня с сентября 1941 по январь 1944 года. Город пережил страшный голод и потери — погибло более миллиона мирных жителей.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Материальные потери крупнейших стран-участниц войны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масштаб разрушений и утрат в разных странах, связанных с войной.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Материальные потери оказали долгосрочное влияние на экономику и восстановление стран после войны.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Холокост: бесчеловечная трагедия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уничтожение евреев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шести миллионов евреев были систематически уничтожены нацистами. Холокост стал беспрецедентным актом геноцида и страданий для еврейской общины Европы.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Концентрационные лагеря — символ мучений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Аушвиц и Треблинка стали символами жестокости. Миллионы людей разных национальностей, включая цыган и инвалидов, погибли в этих лагерях.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436254"/>
            <a:ext cx="4753800" cy="42709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2200" y="483625"/>
            <a:ext cx="31278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Ялтинская конференция и послевоенное устройство Европы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651950" y="3703475"/>
            <a:ext cx="2928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была согласована подготовка к созданию ООН, что стало основой для поддержания будущего мирового порядка и сотрудничества между государствами.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651950" y="2638950"/>
            <a:ext cx="2928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феврале 1945 года лидеры СССР, США и Великобритании собрались для определения послевоенного мира. Решения касались раздела Германии и восстановления Польши.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Атомные бомбардировки и конец войны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Нагасаки и капитуляция Японии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три дня последовал удар по Нагасаки. Эти события вынудили Японию капитулировать 2 сентября 1945 года, что официально завершило Вторую мировую войну.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Хиросима: первый удар ядерного оружия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августа 1945 года американская бомба уничтожила город Хиросиму. Погибли десятки тысяч людей мгновенно, вызвав массовые разрушения и долгосрочные последствия.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основных стран в войне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Советского Союза были наибольшими, отражая особенно жестокий характер Восточного фронта.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огромные человеческие жертвы, которые оказали влияние на послевоенное восстановление и демографию.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данные, 2024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последствия Второй мировой войны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стимулировала развитие технологий и начала Холодную войну между СССР и США, сформировав две влиятельные мировые державы с противостоящими союзами.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ООН стало ключевым шагом для поддержания международного мира и предотвращения новых конфликтов. Началась деколонизация, что изменило политическую карту многих регионов.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288" y="433000"/>
            <a:ext cx="3987773" cy="429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38868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уроки Второй мировой войны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 оставила глубокий след в истории, воспитывая уважение к миру и толерантности. Она показала важность сотрудничества и памяти для будущих поколений.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2026-05-11T02:29:09Z</dcterms:created>
  <dcterms:modified xsi:type="dcterms:W3CDTF">2026-05-11T02:29:09Z</dcterms:modified>
</cp:coreProperties>
</file>