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звуки складываются в мелодию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звуки дружат и становятся песней.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Мелодия: музыка, которую легко узнать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— это главная музыкальная мысль. Именно она первой запоминается и узнаётся в песне или пьесе. Звуки в ней связаны между собой, как аккуратная дорожка из шагов: иногда ровных, иногда прыгающих.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высота звука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высокий звук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звучит тонко и звонко, будто маленький колокольчик. Такой звук сразу заметен и как будто тянется вверх.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низкий звук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звучит глубже и мягче. Кажется, что музыка немного опускается и становится спокойнее.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движение мелодии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могут подниматься, опускаться или стоять на месте. Так появляется ощущение лестницы, горки или тихого покоя.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Нотный стан показывает высоту звука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ноты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Ноты записывают на нотном стане из пяти линий. Чем выше стоит нота, тем выше слышится звук. Это удобно читать даже без инструмента.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помогают увидеть ключи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Скрипичный ключ помогает записывать высокие звуки, а басовый — низкие. Вместе с ними ноты легко рассмотреть, как ступеньки на лестнице.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733187"/>
            <a:ext cx="375900" cy="300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4583" y="1695597"/>
            <a:ext cx="23475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14682"/>
            <a:ext cx="37560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1108" y="3214682"/>
            <a:ext cx="28170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бывает расстояние между звуками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звуки стоят почти рядом, интервал маленький. Мелодия звучит спокойно и понятно, словно делает короткий шаг.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ступенек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между звуками есть промежуток, интервал становится больше. Музыка уже не просто шагает, а заметно движется вперёд.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интервалы делают мелодии непохожими друг на друга. По ним можно даже узнать любимую песню с первых нот.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интервалы часто звучат мягко, а большие — ярче. Именно поэтому мелодия может казаться нежной, весёлой или удивлённой.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мелодия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один звук постепенно превращается в цельную музыкальную мысль.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делают мелодию запоминающейся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мелодии снова и снова слышится знакомый звук или короткая фраза, ухо быстро её узнаёт. Поэтому песню легче напеть почти сразу.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песнях часто повторяются начало, конец или целая строчка. Такие повторы работают как дружелюбная подсказка: «О, это я уже слышал!»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музыка возвращается к знакомому месту, она кажется понятной и тёплой. Повтор помогает не потеряться и чувствовать себя уверенно, как на любимой дорожке.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связывает звуки во времени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3275" y="1846690"/>
            <a:ext cx="1967420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начинается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подсказывает, когда именно появляется новый звук. Благодаря этому музыка не звучит случайно.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48565" y="2131045"/>
            <a:ext cx="1967420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длятся по-разному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звуки длиннее, другие короче. Их чередование делает мелодию живой и интересной.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634088" y="2717456"/>
            <a:ext cx="1967419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идёт ровно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ритм понятен, мелодия движется уверенно, как шаги в игре или в строю.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нужна не меньше, чем звук: она даёт музыке «подышать» и помогает слуху услышать продолжение.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тишина помогает следующему звуку прозвучать яснее.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теория для начинающих
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движение и скачки в мелодии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движение получается, когда звуки идут рядом один за другим. Такая мелодия звучит мягко и спокойно, будто идёт по ровной дорожке без резких поворотов.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Скачки заметнее: между звуками есть большое расстояние. Они делают мелодию яркой и выразительной, словно музыка подпрыгивает и сразу привлекает внимание.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Скачки заметнее: между звуками есть большое расстояние. Они делают мелодию яркой и выразительной, словно музыка подпрыгивает и сразу привлекает внимание.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Мажор и минор: разное настроение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Мажор обычно звучит светло и бодро: кажется, будто музыка улыбается и шагает вперёд уверенным шагом.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Минор чаще воспринимается мягче и тише; в нём слышится задумчивость, а иногда лёгкая грусть, как у вечернего разговора.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зависит не только от отдельных звуков, но и от того, как они сочетаются по высоте и длительности.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мелодия в другом ладе может удивить: знакомые звуки останутся, а характер музыки станет совсем иным.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некоторые мелодии легко петь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фразы тоже помогают: знакомый кусочек подсказывает следующий. Поэтому многие детские песни кажутся дружелюбными и поются почти сами.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 петь мелодию, где звуки движутся небольшими шагами. Голосу не приходится делать резкие прыжки, поэтому песня звучит спокойно и удобно.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ритм понятный и ровный, певцу проще вовремя начинать звуки и не сбиваться. Такая мелодия быстро запоминается всем классом.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0461" y="1651874"/>
            <a:ext cx="411075" cy="4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881" y="1651915"/>
            <a:ext cx="469800" cy="469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590" y="1651915"/>
            <a:ext cx="469800" cy="469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6344" y="1698795"/>
            <a:ext cx="469800" cy="3758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 слабые доли в такте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доля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звучит отчётливее других и помогает музыке держать стройный шаг. На неё удобно опираться, как на твёрдую ступеньку.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доля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звучит мягче и легче, словно музыка делает маленький поклон. Благодаря ей мелодия не кажется тяжёлой или слишком строгой.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порядок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 слабые доли чередуются по очереди. Из этого чередования получается понятный ритм, по которому легко идти, хлопать или петь.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за шагом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слушать доли внимательно, можно заметить, где музыка будто ставит ногу увереннее, а где делает следующий, более лёгкий шаг.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мелодия разговаривает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музыкальная фраза может звучать так, будто задаёт вопрос, а следующая — отвечает ей. Сначала звук тянется вперёд, потом другой мягко завершает мысль. Так мелодия становится похожей на живой диалог, в котором слова заменяют ноты.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Пауза, чтобы услышать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люди иногда делают паузу, чтобы подумать или дать собеседнику ответить. В мелодии происходит почти то же самое: короткая тишина помогает следующему звуку прозвучать яснее. Без неё музыка была бы слишком торопливой и путаной.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— маленькая часть большой мелодии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— это короткий музыкальный кусочек, который можно напеть или узнать с первых звуков. Он похож на маленькую искру, из которой вырастает целая песня.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может повторять мотив, поднимать его выше, опускать ниже или менять ритм. Тогда знакомая мысль звучит по-новому, но не теряет узнаваемости.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нескольких мотивов складывается большая мелодия. Поэтому даже маленький фрагмент музыки может стать важным, как любимое слово в сказке.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разные песни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20458" y="2006254"/>
            <a:ext cx="3494925" cy="7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движется плавно и тихо, без резких скачков. Такие звуки убаюкивают и помогают слушателю успокоиться.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441390" y="2006254"/>
            <a:ext cx="3494925" cy="7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слышен чёткий шаг и уверенный ритм. Повторения делают музыку собранной, словно она идёт строем.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441390" y="3651115"/>
            <a:ext cx="3494925" cy="7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жанров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песни соединяют звуки по-разному, поэтому у каждой свой характер. Один и тот же голос может прозвучать очень по-разному.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20458" y="3651115"/>
            <a:ext cx="3494925" cy="7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песня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звучат звонкие звуки и движения вверх. Музыка кажется лёгкой, подвижной и немного озорной.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мелодию внимательно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Слушатель идёт по шагам: от первого звука к ритму, повторениям и общему настроению мелодии.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помогают друг другу в мелодии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звук в мелодии словно берёт за руку следующий. Вместе они образуют цепочку, где ни один элемент не кажется лишним или случайным.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звук чуть выше, другой может мягко продолжить его движение. Так музыка не стоит на месте, а аккуратно идёт вперёд.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звуки связаны между собой, мелодия звучит цельно, как одна история. Слушателю легко следить за ней от начала до конца.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связи нет, музыка распадается на отдельные кусочки. Тогда её трудно запомнить, потому что звуки будто спорят друг с другом, а не дружат.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75" y="1479277"/>
            <a:ext cx="3967425" cy="22742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650" y="1472027"/>
            <a:ext cx="3967425" cy="22742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линия помогает увидеть мелодию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2840" y="3894060"/>
            <a:ext cx="3957300" cy="448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Линия, которая идёт вверх и вниз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представить мелодию линией, сразу видно, как она поднимается, опускается и иногда задерживается на месте. Такой рисунок помогает понять, где музыка стремится выше, а где отдыхает. Линия делает звуки похожими на маленькое путешествие.
</a:t>
            </a:r>
            <a:endParaRPr lang="en-US" sz="962" dirty="0"/>
          </a:p>
        </p:txBody>
      </p:sp>
      <p:sp>
        <p:nvSpPr>
          <p:cNvPr id="11" name="Text 3"/>
          <p:cNvSpPr txBox="1"/>
          <p:nvPr/>
        </p:nvSpPr>
        <p:spPr>
          <a:xfrm>
            <a:off x="4723371" y="3894060"/>
            <a:ext cx="3957207" cy="44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дорожка с поворотами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мелодия похожа на цветную дорожку с горками и поворотами. На ней заметны скачки, плавные участки и короткие остановки. Смотреть на такую линию интересно, потому что она показывает характер музыки почти как карта приключения.
</a:t>
            </a:r>
            <a:endParaRPr lang="en-US" sz="96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складываются в настоящую музыкальную историю
</a:t>
            </a:r>
            <a:pPr algn="ctr" indent="0" marL="0">
              <a:lnSpc>
                <a:spcPct val="100000"/>
              </a:lnSpc>
              <a:buNone/>
            </a:pPr>
            <a:r>
              <a:rPr lang="en-US" sz="3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оживает, когда звуки соединяются по высоте, длительности и силе. Повторы, паузы, шаги и скачки помогают ей стать понятной, запоминающейся и по-настоящему выразительной.
</a:t>
            </a:r>
            <a:endParaRPr lang="en-US" sz="357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2026-05-24T19:10:53Z</dcterms:created>
  <dcterms:modified xsi:type="dcterms:W3CDTF">2026-05-24T19:10:53Z</dcterms:modified>
</cp:coreProperties>
</file>