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 и эволюции Вселенной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происхождение и развитие космических структур во времени и пространстве.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древних геоцентрических моделей к современным космологическим теориям — путь в понимании механизмов Вселенной основан на открытиях галилеевской эпохи и современном научном методе, подтвердившем её расширение.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исторический фон изучения Вселенной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— начало Вселенной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объединяются в протоатомные ядра, начинает формироваться структура материи.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13,8 миллиардов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сингулярность расширяется, зарождаются пространство, время и материя.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элементарных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кварки, лептоны и другие фундаментальные частицы в первые мгновения после начала расширения.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нейтральных атомов пространство становится прозрачным для электромагнитного излучения.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микроволновая фоновая радиация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фонового излучения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Пензиас и Уилсон обнаружили равномерное микроволновое излучение с температурой около 2,7 К, подтверждающее горячее начало Вселенной.
</a:t>
            </a:r>
            <a:endParaRPr lang="en-US" sz="173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рекомбинации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380 тысяч лет после Большого взрыва электроны и ядра образовали нейтральные атомы, позволяя свету свободно распространяться во Вселенной.
</a:t>
            </a:r>
            <a:endParaRPr lang="en-US" sz="20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тепло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излучение — след дивергентного расширения Вселенной и ключ к её ранней истории, изученному при помощи спутников и телескопов.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Вселенной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инфляции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расширение пространства, увеличившее размеры Вселенной в экспоненциальном масштабе.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первых нейтральных атомов, переход Вселенной к прозрачному состоянию.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звёздообразования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400 миллионов лет после взрыва возникли первые звёзды и протогалактики.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крупных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 скопления формируются и развиваются, создавая крупномасштабную структуру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 показывает прямую пропорциональность между скоростью удаления и расстоянием до галактик.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однородное расширение пространства, поддерживая теорию Большого взрыва.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Эдвина Хаббла, 1929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 по наблюдениям Хаббла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массы-энергии Вселенной состоит из компонентов, которые не излучают свет и остаются невидимыми.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4,9%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отводится обыденному baryонному веществу, остальные массы принадлежат темной материи и энергии.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миссии Planck, 2018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вещества и энергии во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значения показывают, что около 95% Вселенной составляют темные компоненты, важные для понимания космологии.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материя и энергия доминируют, требуют дальнейших исследований.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Planck, 2018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Галактики: основные типы и их свойства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четкими спиральными рукавами и плоской структурой, пример — Млечный Путь, содержащий молодые звёзды и активные области звёздообразования.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сфероидальной формой, состоят преимущественно из старых звёзд, характеризуются малой газовой и пылевой составляющей.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имеют определённой симметрии и формы, часто результат взаимодействий или слияний галактик, содержат смесь различных видов звездных популяций.
</a:t>
            </a:r>
            <a:endParaRPr lang="en-US" sz="14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Филаменты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нити материи, соединяющие скопления галактик в единую космическую сеть.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Воиды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области с очень низкой плотностью галактик, создающие пустоты в космосе.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галактик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группы галактик, связанные гравитацией и составляющие основу космической паутины.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Геркулес-Большая Волосы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известных структур, протяжённость которой превышает миллиард световых лет.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Крупномасштабная структура Вселенной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Звёзды: зарождение, жизненный цикл и эволюция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звезды из тёмного молекулярного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формируются в плотных участках холодных молекулярных облаков, где гравитационное сжатие способствует повышению температуры и давления. Так начинается превращение газового облака в протозвезду — первые шаги к будущему светилу.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главной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главной последовательности звезда стабильно горит, превращая водород в гелий ядерным синтезом. Этот продолжительный период занимает большинство «жизненного» времени звезды, определяя её светимость и массу.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этапы: облик и судьба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исчерпания водорода в ядре звезда становится красным гигантом, а затем – в зависимости от массы – превращается в белого карлика, нейтронную звезду или чёрную дыру, завершая эволюцию.
</a:t>
            </a:r>
            <a:endParaRPr lang="en-US" sz="16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сверхновых в распространении элементов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вызывают интенсивный нуклеосинтез, формируя элементы тяжелее железа, которые не образуются в обычных звёздах. Эти процессы обогащают космическую среду.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Материя, выбрасываемая сверхновыми, распространяется в межзвёздное пространство, внося необходимые для формирования новых астрономических объектов химические элементы.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среды тяжёлыми элементами создаёт условия для появления сложных планет и, вероятно, для возникновения жизни во Вселенной.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звезды от облака до конечной стадии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планетарных систем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Планетные системы формируются из протопланетных дисков, содержащих газ и пыль, окружающих молодые звёзды. Телескоп ALMA предоставил подробные изображения этих дисков, раскрывая процессы аккреции и формирования планет.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таких систем, как Солнечная система и TRAPPIST-1, демонстрируют разнообразие архитектур планетных систем и подчеркивают сложность процессов их эволюции.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играют ключевую роль в процессе формирования звёздных систем и перераспределении вещества в космосе через аккреционные диски и джеты.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образуются из остатков массивных звёзд после коллапса ядра, проявляя чрезвычайно сильное гравитационное поле, из которого не может выйти свет.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галактики, включая Млечный Путь, имеют сверхмассивные чёрные дыры в ядрах, которые влияют на динамику и структуру галактик.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дыры: структура и роль во Вселенной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и активные ядра галактик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квазаров подтвердило существование активных процессов в ядрах галактик и помогло понять механизмы роста и эволюции сверхмассивных чёрных дыр.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— это ярчайшие объекты во Вселенной, где энергия высвобождается в результате аккреции газа на сверхмассивные чёрные дыры в центре галактик. Они могут быть ярче всех звёзд галактики вместе взятых.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обнаруживается по её гравитационному воздействию на вращение галактик и динамику скоплений, позволяя объяснить несоответствие видимой массы и гравитационного эффекта.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служит одним из ключевых методов наблюдения тёмной материи, обнаруживаемой через искажение света от удалённых объектов.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была введена для объяснения ускоренного расширения Вселенной, выявленного при наблюдениях сверхновых типа Ia.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материи и тёмной энергии остаётся загадкой, и эта тема является приоритетной в современной астрофизике и космологии.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 тёмная энергия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около 5–6 миллиардов лет назад темп расширения Вселенной сменился с замедленного на ускоренный благодаря тёмной энергии.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тёмная энергия стала доминирующей силой, изменившей динамику космического расширения в недавнее геологическое время.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наблюдений сверхновых типа Ia и результатов миссии Planck (2018)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темпа расширения Вселенной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Большого разрыва описывает необратимое расширение Вселенной с ускорением, приводящее к разрыву всех структур в далёком будущем.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Стационарная модель предполагает постоянное создание материи и неизменность плотности Вселенной, но она мало поддерживается современными наблюдениями.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Альтернативной теорией является Большое сжатие, предполагающее в будущем остановку расширения и сжатие Вселенной до сингулярности.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Вселенной: гипотезы и современные взгляды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теоретических и наблюдательных знаний о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космология объединяет физику, астрономию и наблюдения для понимания эволюции Вселенной, подчёркивая взаимосвязь между материей, энергией и пространством-временем в масштабах космоса.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2026-05-07T23:44:12Z</dcterms:created>
  <dcterms:modified xsi:type="dcterms:W3CDTF">2026-05-07T23:44:12Z</dcterms:modified>
</cp:coreProperties>
</file>