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1886 году Чехов показал жизнь мальчика-ученика: письмо дедушке становится просьбой о спасении.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«Ванька»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время создания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«Ванька» написан в 1886 году, когда Чехов создавал реалистические рассказы о буднях простых людей. В конце XIX века детям нередко приходилось рано трудиться. История раскрывает правду о тяжёлом и бесправном детстве: бытовые детали и точные характеры делают рассказ реалистическим.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Ванька Жуков — главный герой рассказа, примерно девятилетний мальчик. Он сирота и живёт у сапожника Аляхина в Москве, где вынужден выполнять работу ученика.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Ванька Жуков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Ваньки складывается из усталости, голода и постоянных обид. Ему не дают чувствовать себя в безопасности, и из-за этого тяжело даже физически.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Ваньки — тоска по деревне и по дедушке Константину Макарычу. В памяти мальчика сохраняются дом, спокойствие и то, как должно быть по-человечески.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теснота и тяжесть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постоянно сопоставляются два мира: мастерская в Москве и деревня, которая живёт в воспоминаниях Ваньки. Городская жизнь кажется душной, тёмной и давящей, будто она не оставляет места для детства.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деревня в рассказе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Деревня: тепло и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мыслях мальчика связана со светом, природой и добротой деда. Там ему представляется свобода и дом, где можно чувствовать ласку и спокойствие, а не страх и унижение.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по шагам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 в рассказе А. П. Чехова «Ванька»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взрослые не защищают Ваньку, а причиняют ему боль. Сапожник Аляхин и его помощники разговаривают с мальчиком грубо и заставляют работать сверх сил.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взрослых по отношению к ребёнку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отношения Ванька всё чаще чувствует страх, усталость и унижение. Его жизнь превращается в ожидание следующей обиды, а не в обучение или заботу.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подчёркивает: ребёнок без поддержки взрослых становится особенно уязвимым. Рядом нет человека, который мог бы остановить жестокость и дать опору.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62655"/>
            <a:ext cx="3287100" cy="14356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рассказа и их 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центральных персонажей помогает увидеть, как раскрывается тема сиротства и беззащитности.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судьба ребёнка: сочувствие усиливается тем, что защитника среди взрослых в мастерской нет.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А. П. Чехова «Ванька».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дедушке как главный художественный приём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Ваньки — ключевой эпизод рассказа: в нём звучит детская «исповедь». Мальчик жалуется на свою беду, просит помощи и верит, что дед непременно сможет его спасти.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письмо читатель видит, каким Ванька чувствует себя внутри: ему нужна не только еда или работа, а ласка и защита. Поэтому письмо становится самым убедительным мостиком к сочувствию к ребёнку.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рассказе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резко: реальность давит, но воспоминания о доме ненадолго дают силы, хотя финал возвращает горечь.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контраст между тяжёлой жизнью и мечтой о спасении; надежда оказывается хрупкой и быстро сталкивается с суровой действительностью.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эпизодам рассказа А. П. Чехова «Ванька» (без точных количественных шкал).
</a:t>
            </a:r>
            <a:endParaRPr lang="en-US" sz="6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5582"/>
            <a:ext cx="520200" cy="46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рассказа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просто и естественно: фразы близки к живой детской манере говорить. Благодаря этому Ванька воспринимается не как «литературный образ», а как живой мальчик.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разговорных интонаций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использует слова и обороты, которые напоминают разговор. Повторы и небольшие «срывы» ритма помогают передать растерянность и усталость героя.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и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чтение напряжённым и внимательным. Мы как будто вместе с Ванькой ловим мысли в момент, когда он особенно нуждается в помощи.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Трогательность без лишней «красоты»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поддерживает эмоциональность: читатель ощущает возраст героя и смотрит на события его глазами. Этим достигается тонкая жалость и сопереживание.
</a:t>
            </a:r>
            <a:endParaRPr lang="en-US" sz="1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Ванька почти безоговорочно верит дедушке: вспоминает его сильным, заботливым и близким. На фоне суровой мастерской этот образ кажется единственным человеком, который способен защитить ребёнка.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дедушки Константина Макарыча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Ваньки Константин Макарыч связан с добротой, спокойствием и домом. Дед в рассказе живёт в деревне и работает сторожем, поэтому для мальчика он становится опорой.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деда в том, что к нему направлена просьба Ваньки. Его имя на письме делает мечту о спасении конкретной: ребёнок обращается за помощью так, как может — всем сердцем.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рассказе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тексте не просто красивый приём: они объясняют, почему Ванька страдает и почему так тянется к дому, где, по его воспоминаниям, его ждут.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одни «силы» давят, а другие остаются только в мечте, судьба Ваньки кажется особенно несправедливой. Контраст усиливает сочувствие 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«Ванька», анализ художественных образов (1886).
</a:t>
            </a:r>
            <a:endParaRPr lang="en-US" sz="7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Кульминацией становится запись на конверте: «На деревню дедушке». Ванька не знает точного адреса, но верит, что письмо всё равно дойдёт до человека, которому можно доверять.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трогательный момент: адрес на конверте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 детскую доверчивость: взрослый мир кажется мальчику непобедимым, однако шанс на спасение он ищет в простом письме. Надежда остаётся живой, даже когда адрес неполный.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рассказа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Ванька засыпает рядом с письмом и продолжает надеяться: он уверен, что дедушка скоро придёт и заберёт его домой. Для него это почти реальное спасение, которое произойдёт «вот-вот».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успокаивается мыслью о защите. Он не понимает последствий ошибки, потому что мыслит по-детски: если очень попросить, взрослые обязательно помогут и всё устроится.
</a:t>
            </a:r>
            <a:endParaRPr lang="en-US" sz="1306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грустную правду: письмо написано неверно и не дойдёт до адресата. Мечта Ваньки сталкивается с суровой действительностью, и финал становится особенно жалостным.
</a:t>
            </a:r>
            <a:endParaRPr lang="en-US" sz="12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160698"/>
            <a:ext cx="5170500" cy="2075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рассказа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деталями показывает, как Чехов передаёт бедность и внутреннюю боль Ваньки без объяснений «от автора». Бытовые вещи становятся сигналами усталости и надежды.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вместе собраны пространство, труд и маленькие предметы (бумага, свеча), настроение становится точным: читатель чувствует усталость и одновременно бережно воспринимает надежду.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«Ванька».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«Ванька» не строится на громких событиях: его сила — в точных наблюдениях за детской жизнью. Чехов показывает боль через то, что ребёнок реально делает и переживает каждый день.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так сильно трогает читателей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почти не объясняет словами, но эмоции считываются легко. Молчаливая тяжесть мастерской и наивная вера в спасение создают сильный контраст, который запоминается надолго.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страдание становится заметным по бытовым признакам: работа, усталость, письмо, сон и воспоминания о доме. Всё это складывается в единое чувство жалости и сострадания к мальчику.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рассказ остаётся близким школьникам и сегодня: в нём узнаются страх, одиночество и желание быть услышанным. Чтение учит внимательнее относиться к тем, кто слабее.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ребёнка, которому некуда обратиться за помощью, держит весь сюжет. Остальные мотивы — лишь оттенки главной беды: одиночество в мире взрослых.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дом существует только в памяти, надежда остаётся хрупкой. Сумма тем делает рассказ не просто историей, а предупреждением о равнодушии к детям.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«Ванька», тематический разбор мотивов (качественная оценка).
</a:t>
            </a:r>
            <a:endParaRPr lang="en-US" sz="6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Ваньки понятна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Ваньки понятна школьникам, потому что в ней узнаются страх, одиночество и желание быть услышанным. Даже когда обстоятельства другие, чувства ребёнка остаются понятными: хочется защиты и тепла.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важный урок: чужая боль не исчезает сама. Он учит замечать, как живут слабые, и поддерживать тех, кто оказался в трудной ситуации без взрослых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подчёркивает: ребёнок без защиты особенно уязвим. В рассказе это видно по тому, как мальчик вынужден трудиться и терпеть грубость, не имея возможности защитить себя.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осуждает равнодушие взрослых и напоминает о ценности доброты, семьи и человеческого участия. Когда заботы нет, надежда ребёнка не становится сильнее — она просто становится более хрупкой.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сочувствием к маленькому человеку. Одновременно это разговор об ответственности взрослых: дети нуждаются не в обещаниях, а в реальной поддержке и защите.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рассказа «Ванька»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соединяет грусть, сострадание и тихую надежду. Ванька становится символом обиженных детей, которым нужна помощь. Произведение учит замечать боль рядом и не оставлять слабого одного.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2026-05-15T04:53:24Z</dcterms:created>
  <dcterms:modified xsi:type="dcterms:W3CDTF">2026-05-15T04:53:24Z</dcterms:modified>
</cp:coreProperties>
</file>