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живого и основа систематики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невероятно разнообразна, и систематика помогает понять её структуру.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возникла давно, сначала по внешнему виду. Линней в XVIII веке ввёл научную классификацию с бинарными именами. Сегодня используются генетика и молекулярные методы.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систематики: от древности к современности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многообразие живого?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палитра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включает животных, растения, грибы, бактерии и вирусы. Современные учёные насчитывают около двух миллионов описанных видов, но истинное число намного выше.
</a:t>
            </a:r>
            <a:endParaRPr lang="en-US" sz="1324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Безграничное богатство форм
</a:t>
            </a:r>
            <a:pPr algn="ctr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царство жизни содержит уникальные организмы с особенностями строения и поведения, образующими сложную сеть биологических связей в экосистемах.
</a:t>
            </a:r>
            <a:endParaRPr lang="en-US" sz="1227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миры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регулярно находят новые виды, что подчёркивает важность изучения и сохранения природного богатства на планете.
</a:t>
            </a:r>
            <a:endParaRPr lang="en-US" sz="13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по группам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занимают большую часть известных видов, подчёркивая своё разнообразие и адаптационные возможности.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доминирование животных в биоразнообразии, важное для экосистем Земли.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реестр видов, 2020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разнообразия помогает понять эволюцию и развитие жизни на нашей планете.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знание позволяет создавать лекарства, улучшать сельское хозяйство и сохранять редкие виды.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взаимоотношений между организмами способствует охране природы и стабилизации экосистем.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многообразие?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царств живых организмов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простейшие и важнейшие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Прокариотные организмы без ядра, разнообразные в питании. Некоторые полезны, например, цианобактерии, производят кислород.
</a:t>
            </a:r>
            <a:endParaRPr lang="en-US" sz="1281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протистов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разного типа, обитают в воде и почве. Включают амёб и водоросли с различными типами питания и строения клеток.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растения и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по клеточному строению, способам питания и роли в природе. Растения — автотрофы, животные — гетеротрофы, грибы разлагают органику.
</a:t>
            </a:r>
            <a:endParaRPr lang="en-US" sz="12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530" y="1479875"/>
            <a:ext cx="424504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царств живых организмов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признаки, отличающие царства по строению клеток, питанию и примерам представителей.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Царства отличаются клеточной организацией и типом питания, что отражает их эволюционные особенности.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классификации
</a:t>
            </a:r>
            <a:endParaRPr lang="en-US" sz="3169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зависит от сходства форм, функций и генетической информации.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связи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группируются по общему происхождению и признакам, отражающим эволюционную близость.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таксонов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строится на последовательных уровнях: домен, царство, тип и далее до вида.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Создаётся единый порядок, понятный учёным всего мира, что облегчает обмен знаниями.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endParaRPr lang="en-US" sz="11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биологических таксонов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классификационная схема в биологии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группа особей, способных скрещиваться и иметь жизнеспособное потомство. Это базовый таксон для систематики.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вид — основа классификации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домашние кошки разных пород принадлежат виду Felis catus, несмотря на внешние различия.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метод основан на изучении внешних признаков и структуры организмов, позволяя выявлять отличия в форме, размере и строении отдельных частей.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определения видов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метод использует анализ ДНК для сравнения последовательностей, что помогает точно отличить близкородственные виды и понять их эволюционные связи.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метод исследует химические составляющие клеток и обмен веществ, предоставляя дополнительные данные для определения сходств и различий между организмами.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различие видов мух по структуре крыльев и генетическим маркерам, что позволяет учёным с уверенностью классифицировать отдельные таксоны.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Карла Линнея в систематику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биноминальной номенклатуры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разработал систему, где каждому виду даётся латинское название из двух слов — род и вид. Это упростило научное общение и классификацию живых организмов во всём мире.
</a:t>
            </a:r>
            <a:endParaRPr lang="en-US" sz="1338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современного таксономического подхода
</a:t>
            </a:r>
            <a:pPr algn="ctr" indent="0" marL="0">
              <a:lnSpc>
                <a:spcPct val="100000"/>
              </a:lnSpc>
              <a:buNone/>
            </a:pPr>
            <a:r>
              <a:rPr lang="en-US" sz="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Линнея задали структуру и принципы систематики, которые используются и сегодня, позволяя учёным организовывать огромное разнообразие живого в понятные группы.
</a:t>
            </a:r>
            <a:endParaRPr lang="en-US" sz="14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современной систематики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архей (1977)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распознали архей как отдельную доменную группу, что привело к пересмотру древовидной структуры жизни и выделению новых доменов.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молекулярных методов (1980-е)
</a:t>
            </a:r>
            <a:pPr algn="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анализа ДНК и РНК позволило более точно определять родственные связи и создавать более надёжные классификации.
</a:t>
            </a:r>
            <a:endParaRPr lang="en-US" sz="1355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революция и базы данных (2000-е)
</a:t>
            </a:r>
            <a:pPr algn="l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глобальных баз данных систематики и информационных ресурсов сделало возможным обмен данными и ускорило исследования.
</a:t>
            </a:r>
            <a:endParaRPr lang="en-US" sz="13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тигра и её уровни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домена к виду: полная иерархия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принадлежит к домену Эукариоты и царству Животные, далее к Млекопитающим, Хищным и Кошачьим. Это пример точной систематической структуры от общих к конкретным.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вида Panthera tigris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включает всех тигров, объединённых общими признаками и генетической близостью. Их классификация помогает учёным в изучении поведения и защиты этих крупных хищников.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57750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6725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4900" y="1736750"/>
            <a:ext cx="299250" cy="34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роли систематики в биологии
</a:t>
            </a:r>
            <a:endParaRPr lang="en-US" sz="3122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родственных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выявляет эволюционные связи, показывая, как различные организмы связаны друг с другом по происхождению.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 черт и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систематическую принадлежность, учёные могут предсказывать особенности строения и поведения организмов на основе родства.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глобальных баз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формирует базы с информацией о видах, облегчая доступ учёных к знаниям и поддержку исследований по всему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открытия новых видов организмов
</a:t>
            </a:r>
            <a:endParaRPr lang="en-US" sz="31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фиксировать около 18 тысяч новых видов ежегодно, что способствует углублению знаний о биологическом разнообразии.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открытий указывает на активное изучение природы и возможность существования ещё большого количества неизвестных видов.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реестр видов, 2020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— сохранение амурского тигра в России, где систематические исследования поддержали создание заповедников и охранных зон.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помогает выявлять и классифицировать редкие и исчезающие виды, что является основой для разработки программ их защиты и восстановления.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систематики позволяют контролировать состояние экосистем и адаптировать меры охраны с учётом биологического разнообразия регионов.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систематики в охране природы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и ошибки в классификации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Конвергентная эволюция приводит к сходству у неродственных видов, что затрудняет правильное определение таксонов и требует дополнительных методов исследования.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данных о редких или недавно обнаруженных организмов порождает ошибки в классификации, как это было с латимерией, долго считавшейся вымершей.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позволяет автоматически анализировать и классифицировать огромные объёмы биологических данных с высокой точностью.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цифровых технологий в систематике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сканеры ДНК упрощают и ускоряют получение генетической информации, облегчают идентификацию новых видов.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базы данных обеспечивают учёным доступ к результатам исследований со всего мира, способствуя международному сотрудничеству.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создают условия для интеграции разных подходов в систематике, повышая общую надёжность и эффективность.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систематики и биоразнообразия для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упорядочивает знания о жизни, поддерживает научный прогресс и помогает сохранять природу, что обеспечивает баланс и устойчивое развитие человечества в будущем.
</a:t>
            </a:r>
            <a:endParaRPr lang="en-US" sz="36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2026-05-08T22:25:20Z</dcterms:created>
  <dcterms:modified xsi:type="dcterms:W3CDTF">2026-05-08T22:25:20Z</dcterms:modified>
</cp:coreProperties>
</file>