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 Яков. «Мама» — семейное чтение о любви и заботе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маме, чья любовь видна в простых ежедневных делах.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короткий и ясный рассказ о семье. В нём есть знакомые детям ситуации, поэтому легко заметить мамину заботу и связать чтение с собственным опытом.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читают в 1 классе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каждый день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в рассказе занята обычными домашними делами и думает о ребёнке. Её внимание заметно в каждом движении и в спокойной, тёплой заботе.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без громких слов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сила мамы не в словах, а в поступках. Терпение, порядок и ласка складываются в образ самого близкого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как образ заботы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рассказе
</a:t>
            </a:r>
            <a:endParaRPr lang="en-US" sz="2637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семейный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дома, в привычной обстановке. Благодаря этому читатель легко узнаёт знакомую жизнь и понимает, что важные чувства живут в повседневности.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внимательно наблюдает за мамой и постепенно замечает, как много она успевает. Так читатель вместе с ним учится видеть заботу по-новому.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ссор и громких событий. На первый план выходят доброта, доверие и любовь, которые делают семью по-настоящему крепкой.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мамы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занимается делами, которые часто остаются незаметными. Но именно они создают порядок, уют и спокойствие, нужные каждому члену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детали, которые показывают любовь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что говорит о любви, — обычные домашние дела. Мама не просто занята работой, а старается, чтобы в доме было чисто, спокойно и удобно всем.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спокойные слова, и помощь ребёнку. Такие мелочи кажутся незаметными, но именно они создают ощущение тепла и поддержки, которое чувствуется каждый день.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порядок в доме становится знаком заботы. Рассказ учит замечать: доброта часто живёт не в словах, а в маленьких и верных поступках.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вывод помогает понять, что забота мамы особенно ценна в повседневной жизни, когда она помогает, трудится и поддерживает семью.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мысль, которую легко запомнить: любовь видна в поступках
</a:t>
            </a:r>
            <a:endParaRPr lang="en-US" sz="1405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Ю. Якова «Мама»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просто смотрит на маму и воспринимает её дела как привычную часть дня. Он ещё не до конца понимает, сколько сил требует такая забота.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удивление, уважение и благодарность. Через детский взгляд становится видно, как знакомый человек открывается заново — как настоящий хранитель домашнего тепла.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ребёнка в рассказе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рассказе похож на тихую гавань. Здесь ребёнку спокойно, потому что рядом мама, порядок и добрые отношения между близкими.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создаёт уют не только вещами, но и своим отношением. Её забота помогает дому быть местом доверия, где легко и безопасно.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дом запоминается как пространство тепла. В нём даже обычный день кажется светлым, потому что его наполняют внимание, любовь и спокойствие.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место тепла и спокойствия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5295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606" y="165295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381" y="1652950"/>
            <a:ext cx="373538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681" y="1652950"/>
            <a:ext cx="373538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ясные и короткие предложения. Благодаря этому текст легко читать вслух и хорошо понимать даже первокласснику.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мало трудных выражений. Слова звучат просто и естественно, поэтому внимание ребёнка не отвлекается от содержания.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спокойный и тёплый. Он помогает почувствовать домашнюю атмосферу и увидеть красоту обычной семейной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чтения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перегружен подробностями. Это делает его удобным для первого чтения, обсуждения и маленького разговора о семье после урока.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рассказа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объём позволяет быстро войти в сюжет. Дети сразу понимают, что речь пойдёт о знакомой домашней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обсудить в классе или дома. После него легко поговорить о семье, помощи и благодарности.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ходу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эпизоды легко слушать и обсуждать. Ребёнок без труда следит за действиями мамы и замечает её заботу.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читать вслух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просыпается раньше всех и сразу берётся за дело. Она готовит, прибирает, проверяет, всё ли в порядке у ребёнка. Её день начинается не с отдыха, а с тихой работы ради семьи, и именно в этом видно её тепло.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держится на её руках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мама не отдыхает без дела: она следит за чистотой, помогает, успевает заметить каждую мелочь. Кажется, что это обычные занятия, но именно они делают дом уютным и спокойным. Забота мамы незаметна, зато очень важна.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сильнее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говорит мало, но её поступки говорят громче любых признаний. Она терпеливо делает всё, что нужно ребёнку и дому, не жалуясь и не сердясь. Такая доброта особенно запоминается, потому что в ней есть настоящая сила сердца.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мамы говорят о её любви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«мама» ребёнок обычно произносит одним из первых. Оно связано с самым близким человеком, который всегда рядом, когда нужно утешить, помочь и защитить.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звучит особенно тепло, потому что в нём есть доверие. Ребёнок чувствует: мама поймёт, поддержит и не оставит в трудную минуту.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слово «мама» наполняется добротой и заботой. Оно напоминает, что любовь проявляется не только в ласковых словах, но и в ежедневных делах.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младшего школьника это слово значит очень много. Оно вызывает чувство дома, уюта, безопасности и благодарности за всё, что делает родной человек.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слово «мама» такое важное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Ю. Якова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труд взрослых и относиться к нему с уважением. Даже простая домашняя работа требует сил, терпения и внимания, а значит, заслуживает благодарности.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помогать близким можно каждый день. Достаточно сказать доброе слово, убрать за собой, не мешать, если мама устала, и проявить чуткость.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рассказ помогает понять: важно быть внимательным к родным. Когда ребёнок замечает мамины заботы, он учится не только читать, но и по-настоящему понимать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понимает образ мамы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ребёнка в рассказе Ю. Якова «Мама».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86575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6500" y="3167775"/>
            <a:ext cx="23925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после чтения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занята мама?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этот вопрос помогает увидеть, сколько обычных дел она успевает за день. Ребёнок замечает: мама трудится дома почти без отдыха, чтобы всем было хорошо и спокойно.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её труд?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видим мамины дела внимательно, появляются уважение и благодарность. Труд становится не просто работой, а проявлением любви, которую нельзя не заметить.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относится к маме ребёнок?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рассказа меняется взгляд ребёнка на маму. Он начинает ценить её заботу, понимать усталость и чувствовать желание сказать ей доброе слово и помочь самому.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история бывает почти в каждой семье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 многих семьях мама успевает всё: и позаботиться о детях, и навести порядок, и не забыть про добрые слова. Такой знакомый день легко узнать даже школьнику.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Поэтому рассказ кажется близким и понятным. В нём нет сказочных чудес, зато есть настоящая жизнь, где забота проявляется в самых простых и знакомых делах.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«мама» стоит в центре рассказа. Оно сразу показывает, о ком идёт речь, и настраивает читателя на тёплое, доверительное, очень личное восприятие текста.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«дом», «семья» и «тепло» помогают представить место, где всё знакомо и спокойно. Благодаря им рассказ звучит как история о близких людях и уютной жизни.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«забота», «труд» и «внимание» раскрывают мамины поступки. Они показывают, что любовь в семье живёт не в обещаниях, а в ежедневной помощи и терпении.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«благодарность» подводит к главной мысли. Когда ребёнок замечает, сколько добра делает мама, он начинает ценить её труд и сам хочет быть добрее.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рассказ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обычный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занята домашними делами, и это выглядит привычно. Но именно в этих простых действиях видно, как много она делает для семьи.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уважение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 приходит благодарность. Мама воспринимается как человек, который своим ежедневным трудом делает дом спокойным и счастливым.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внимательный взгляд 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замечает, что мама не просто хлопочет, а заботится обо всех. Так он начинает понимать её терпение, труд и доброту.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героине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семейного чтения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увидеть в маме не только близкого человека, но и настоящего труженика. Её забота заметна в каждом деле, даже самом маленьком.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чаще говорить родным добрые слова. Произведение напоминает: внимание, помощь и благодарность делают отношения в семье теплее.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история, которую легко понять и запомнить. Она оставляет светлое чувство и учит ценить то, что каждый день делает для нас мама.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— сердце тёплого дома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Ю. Якова оставляет светлое чувство благодарности. Он показывает, что любовь мамы видна в заботе, терпении и простых делах, а именно они делают семью счастливой.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2026-05-23T23:05:21Z</dcterms:created>
  <dcterms:modified xsi:type="dcterms:W3CDTF">2026-05-23T23:05:21Z</dcterms:modified>
</cp:coreProperties>
</file>