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строение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включающая мембрану, ядро, цитоплазму и органеллы.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клетки связано с Робертом Гуком в 1665 году. В XIX веке Шлейден и Шванн сформировали клеточную теорию, заложив основы современной биологии и генетики.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клеток: прокариоты против эукариотов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простейшие организмы без ядра, их ДНК расположена в нуклеоиде. К ним относятся бактерии и археи, имеющие плазматическую мембрану и рибосомы, но без мембранных органелл.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оформленное ядро, окружённое ядерной оболочкой. Эти клетки сложнее и содержат разнообразные органеллы, включая митохондрии и аппарат Гольджи, что характерно для растений, животных и грибов.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интегральными и периферическими белками, обеспечивая структурную устойчивость клетки.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функции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— избирательная проницаемость, позволяющая контролировать вход и выход веществ, поддерживая внутренний гомеостаз.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участвует в восприятии внешних сигналов и передаче информации внутрь клетки через специфические рецепторы.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обеспечивает межклеточные взаимодействия, способствуя связыванию клеток в ткани и формированию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подвижность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мембраны интегрированы или прикреплены периферически, способны к латеральному движению, что обеспечивает пластичность мембранной структуры.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углеводных компонентов и асимметрия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Гликолипиды и гликопротеины служат для клеточной идентификации и передачи сигналов; мембрана обладает асимметричным распределением компонентов.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Жидкостно-мозаичная модель мембраны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399207"/>
            <a:ext cx="4365000" cy="2412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клеточной биологии,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пассивного и активного транспорта по ключевым параметрам и примерам.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обеспечивает направление веществ против концентрационного градиента с затратами энергии, в отличие от пассивного движения.
</a:t>
            </a:r>
            <a:endParaRPr lang="en-US" sz="1092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процессов транспорта через мембрану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синтезируют АТФ посредством окислительного фосфорилирования, обеспечивая энергию для клеточных процессов.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клеточных органелл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состоит из шероховатой (синтез белков) и гладкой (синтез липидов, детоксикация), поддерживая метаболизм клетки.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отвечает за сортировку и упаковку молекул, а клеточный центр организует микротрубочки и участвует в делении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порами, регулирующими обмен веществ между ядром и цитоплазмой.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находится кариоплазма и ядрышко, где происходит синтез рибосомной РНК для образования рибосом.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хромосомы с ДНК, несущей наследственную информацию и управляющей жизнедеятельностью клетки.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обеспечивает защиту и структурную организацию генетического материала в клетке.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строение и компоненты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клетки: состав и значение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включает ядерную ДНК, а также внеклеточную ДНК — митохондриальную у животных и хлоропластную у растений, задавая основу наследственности и клеточных функций.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генома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генома в функционировании клетки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кодирует белки и регулирует наследственные признаки. Мутации в геноме могут вызывать заболевания, поэтому его стабильность критически важна для здоровья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имеют компактный геном в виде кольцообразной хромосомы, в то время как эукариоты обладают множеством линейных хромосом.
</a:t>
            </a:r>
            <a:endParaRPr lang="en-US" sz="107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 геномных исследований,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клеток отличаются масштабом и организацией генома, что отражает уровень их биологической сложности.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Хромосомы: сравнение эукариот и прокариот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цитоплазмы и цитоскелета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 реакций и транспорта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обеспечивает оптимальные условия для многочисленных биохимических реакций и транспортировки веществ внутри клетки, способствуя эффективной работе органелл и обмену энергией.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клеточной формы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образован сетью микротрубочек, микрофиламентов и промежуточных филаментов, которые поддерживают форму клетки и обеспечивают прочность её структуры.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делении и движении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цитоскелета играют ключевую роль во внутриклеточном движении, образовании веретена деления и обеспечении подвижности клетки в ответ на внешние стимулы.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Цитозоль — жидкая матрица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Цитозоль — это водная среда, в которой растворены белки, ионы и питательные вещества. Она заполняет пространство между органеллами и участвует в обмене веществ и химических реакциях.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органоидов в цитоплазме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цитоплазмы выполняют специализированные функции: митохондрии синтезируют энергию, эндоплазматическая сеть участвует в синтезе и транспорте веществ, лизосомы обеспечивают утилизацию, а пероксисомы — защиту от токсинов.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Цитозоль и органоиды цитоплазмы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содержит две центриоли, расположенные перпендикулярно, окружённые перицентриолярным материалом, где организуются микротрубочки цитоскелета.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центр: структура и роль в делении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служит основным центром организации микротрубочек, формируя каркас для внутренней структуры клетки и обеспечивая её механическую прочность.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митозе и мейозе клеточный центр контролирует формирование веретена деления, что обеспечивает правильное распределение хромосом между дочерними клетками.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строение и функции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большой и малой субъединиц, каждая из которых содержит рибосомную РНК и белки. Такая конструкция позволяет эффективно читать информацию с иРНК и синтезировать белки.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Двухсубъединичная структура рибосом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 функция рибосом в клетке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могут находиться как свободно в цитоплазме, так и прикрепляться к эндоплазматической сети. Они осуществляют трансляцию — сборку аминокислот в полипептидные цепи согласно генетической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60580"/>
            <a:ext cx="4164900" cy="24621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клеточной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размеры, состав и особенности функционирования рибосом двух типов клеток, подчеркивая различия в структуре и чувствительности к антибиотикам.
</a:t>
            </a:r>
            <a:endParaRPr lang="en-US" sz="1013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прокариотов и эукариотов отличаются по размеру, составу и лекарственной чувствительности, что важно для разработки антибактериальной терапии.
</a:t>
            </a:r>
            <a:endParaRPr lang="en-US" sz="1106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рибосом прокариотов и эукариотов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контролирует вход и выход веществ, обеспечивая защиту и связь с внешней средой.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клеточных компонентов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генетический материал, управляя синтезом белков и регуляцией клеточных функций.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реализуют информацию из ядра, синтезируя необходимые белки для функционирования клетки.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между органеллами поддерживает гомеостаз и жизнедеятельность клетки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информации: от ДНК к белку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биомолекулярных процессов в клетке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формирует специализированные межклеточные соединения, обеспечивая прочность и целостность тканей через десмосомы и щелевые контакты.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приеме и передаче химических сигналов, регулируя реакцию клетки на изменения внешней среды и обеспечивая коммуникацию.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белки выполняют роль рецепторов и маркеров, играющих важную роль в иммунном ответе и распознавании собственных и чужеродных клеток.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клеточной мембраны в взаимодействии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Патологии, связанные с нарушением строения клеточных компонентов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мутация в белке CFTR приводит к нарушению работы мембранных ионных каналов, вызывая нарушение транспорта хлоридов и образование густой слизи в органах дыхания и пищеварения.
</a:t>
            </a:r>
            <a:endParaRPr lang="en-US" sz="1152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Муковисцидоз: дефект мембранных каналов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Митохондриальные болезни и энергетический дефицит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Дефекты в ферментах дыхательной цепи митохондрий приводят к снижению синтеза АТФ, что вызывает разнообразные синдромы, включая мышечную слабость и неврологические расстройства.
</a:t>
            </a:r>
            <a:endParaRPr lang="en-US" sz="1181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 рибосом и заболевания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сборки рибосом связано с развитием анемий и нейродегенеративных заболеваний, так как страдает синтез белков, жизненно важных для клеточного метаболизма.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клетки в современной биологии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клеточной структуры и функции — фундамент науки о жизни, открывающий возможности для прогресса в медицине и биотехнологиях, а также формирующий критическое мышление у будущих специалистов.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2026-05-09T23:33:30Z</dcterms:created>
  <dcterms:modified xsi:type="dcterms:W3CDTF">2026-05-09T23:33:30Z</dcterms:modified>
</cp:coreProperties>
</file>