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Двуединная монархия Центральной Европы, существовавшая с 1867 по 1918 год.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Австро-Венгрия: общий обзор и основные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создания Австро-Венгрии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XIX века Европа переживала национальные и революционные волнения. Чтобы усилить стабильность, Австрия и Венгрия объединились в двуединую монархию для борьбы с внешними угрозами и внутренними потрясениями.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делилась на две части: Германию (Цислейтанию) и Венгрию (Транслейтанию), каждая с собственным парламентом и законодательством.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Существовали общие институты — монарх, армия, внешняя политика и общий бюджет, обеспечивавшие единство государства.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структура и роль императора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Франц Иосиф I носил титулы Императора Австрии и Короля Венгрии и являлся главой всего государства.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территории Австро-Венгрии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занимала более 676 тысяч квадратных километров, включая современные Австрию, Венгрию, Чехию и Словакию. Территория простиралась через горные массивы Альп и Карпат.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земли центральной Европы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центральных областей, часть империи покрывала территории сегодняшних Польши, Украины, Румынии, Хорватии и Италии, что отражало сложную этническую и культурную картину.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страны на территории империи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включала как альпийские горы, так и плодородные долины. Значительная часть земли занимала Среднедунайская низменность, благоприятная для сельского хозяйства.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регионов и ландшафтов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04" y="1477975"/>
            <a:ext cx="4101591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национальности в Австро-Венгрии (1910)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переписи населения 1910 года показывают этническое многообразие и численность основных народов империи.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усложняло управление и приводило к межэтническим конфликтам.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1910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875" y="3188538"/>
            <a:ext cx="321075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 Австро-Венгрии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и венгерский были основными официальными языками, используемыми в государственных учреждениях.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языки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работа велась на нескольких языках, что отражало мультикультурный состав общества.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Многоязычное делопроизводство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 сфере языков часто становилась источником трений и конфликтов между этническими группами.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конфликты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доминировали чешский, польский, украинский, хорватский, румынский, словенский, итальянский и сербский языки.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языки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и урбанизация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населения сопровождался быстрым увеличением городского населения, что влиял на социальную структуру и экономику.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изменяла облик империи, способствуя развитию больших городов и индустриализации.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Австро-Венгрии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Австро-Венгрии: Вена и Будапешт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Вена, крупнейший город с 2,1 миллиона жителей в 1910 году, славилась Венской оперой и собором Святого Стефана, оставаясь важным культурным и образовательным центром.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— сердце империи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 величине город в империи с населением около 880 тысяч человек был динамичным центром с театрами, университетами и музеями.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Будапешт — венгерская столица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и традиции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Католицизм был доминирующей религией, исповедуемой примерно 76% населения, оказывая сильное влияние на общественную жизнь и обычаи.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Существовали также значительные общины православных, лютеран, кальвинистов и иудеев, которые вносили разнообразие в религиозные традиции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личности Австро-Венгрии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Правивший с 1848 по 1916 год, он символизировал стабильность монархии и долгое руководство страной в сложные исторические периоды.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Франц Иосиф I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Густав Малер, основатель психоанализа Зигмунд Фрейд и художник Густав Климт оказали огромное влияние на мировое искусство и науку.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деятели культуры и науки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убийство в 1914 году стало катализатором Первой мировой войны, изменив ход истории Европы навсегда.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Фердинанд — наследник с трагической судьбой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транспортная система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железнодорожная сеть империи превысила 43 000 км, связав ключевые города и промышленные регионы. Это способствовало развитию торговли и ускорению перевозок.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специализировались на металлообработке, текстиле и машиностроении, главным образом в Австрии и Чехии. Каналы активно строились для улучшения водного сообщения между регионами.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продовольственное обеспечение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проживала в сельской местности, а 60% территории занимало сельское хозяйство. Основной продукцией были зерновые, картофель и мясо, обеспечивающие внутренние потребности.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районы выделялись виноградарством и виноделием, особенно в Венгрии, где производилось знаменитое токайское вино. Это добавляло экономическую и культурную ценность регионам.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наследие: литература, музыка, искусство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подарила миру выдающихся писателей, таких как Франц Кафка и Шандор Петефи. Их произведения отражали сложные национальные и социальные проблемы того времени.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шедевры империи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Йозеф Гайдн, Франц Шуберт и Антонин Дворжак создали великие музыкальные произведения, которые оказали значительное влияние на европейскую классическую музыку и современную культуру.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влияние и композиторы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Густав Климт и Альфонс Муха внесли вклад в движение модерна, создавая яркие произведения с уникальным стилем. Архитектура сочетала готику, ренессанс и современные тенденции.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Австро-Венгрии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объединила народы с разными языками и обычаями — венгры, немцы, чехи и другие жили бок о бок. Это создавало богатство культур и сложные социальные взаимоотношения.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между народами было задачей власти, но разнообразие вызывало как взаимопроникновение культур, так и конфликты из-за разногласий в языке и религии.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достижения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Венский, Будапештский и Пражский университеты славились высоким уровнем образования и научными исследованиями. Они готовили кадры, влияющие на развитие науки в Европе.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академическая жизнь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Зигмунд Фрейд основал психоанализ, который изменил понимание человеческой психики. Империя также дала несколько Нобелевских лауреатов, что подчеркнуло её вклад в мировую науку.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ученые и открытия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кризис и политические противоречия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XIX и XX веков национальные движения стремились к автономии, что ослабляло центральную власть империи и создавало политическую нестабильность.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Обострялись противоречия между австрийской и венгерской элитами. Неравномерное экономическое развитие и депутатские кризисы усиливали напряжённость внутри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конфликта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Сараевское убийство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июня 1914 года в Сараево был убит эрцгерцог Франц Фердинанд. Это событие вызвало цепь дипломатических кризисов и усилило международную напряжённость.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стало формальным поводом для начала Первой мировой войны. Австро-Венгрия вступила в конфликт в составе Центральных держав, что определило ход имперских событий.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Австро-Венгрии и образование новых государств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1918 году военные неудачи подорвали экономику и мораль империи. Экономический коллапс усилил общественные настроения и стремление к независимости среди народов.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военных поражений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Активизировались националистические силы, они требовали создания собственных государств — Чехословакии, Венгрии, Югославии. Восстания на местах ускорили распад империи.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и национальные движения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октября 1918 года Австро-Венгрия официально прекратила существование. На её месте образовался ряд независимых государств, изменивших карту Центральной Европы.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конец империи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 наследие Австро-Венгрии в современности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современных столиц сохранились здания имперской эпохи, придающие уникальный облик городам. Эти сооружения стали символами культурного богатства региона.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традиции, образовательные системы и культурные ценности многих стран Центральной Европы восходят к наследию империи, влияя на современное европейское единство.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 служит примером сложного сосуществования различных народов и культур. Её наследие продолжает влиять на образование, промышленность и культуру европейских стран.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Австро-Венгрии для истории и современности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2026-05-10T17:32:04Z</dcterms:created>
  <dcterms:modified xsi:type="dcterms:W3CDTF">2026-05-10T17:32:04Z</dcterms:modified>
</cp:coreProperties>
</file>