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Пропорциональное деление в алгебре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число по заданному отношению точно и справедливо.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делить деньги, угощение, время и предметы между людьми. Если дано отношение 2:3:5, сначала находят сумму частей, а затем определяют долю каждого участника.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деление по отношению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отношение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показывает, как связаны две или несколько частей одной величины. Запись 2:3 означает, что одна часть в два раза меньше другой.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пропорциональном делении числа в записи задают, сколько частей получает каждый участник. Чем больше число в отношении, тем больше будет доля.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вычисления, нужно понять, сколько всего частей содержит отношение. Именно эта сумма помогает найти стоимость, массу, количество или другую общую величину.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решения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всех чисел отношения. Это показывает, на сколько равных долей условно разбито целое и с чего начинается вычисление одной части.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одну долю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общую величину делят на сумму частей. Полученное число показывает, чему равна одна доля и сколько стоит один «шаг» отношения.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все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каждую долю находят умножением числа частей на значение одной доли. Так получают итоговые значения для всех участников.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результаты складывают. Если сумма равна исходному числу, решение выполнено верно, а распределение соответствует заданному отношению.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как шаг за шагом работает пропорциональное деление и почему проверка обязательна.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частей, затем — одну долю, после чего вычисляют все значения и обязательно проверяют сложением.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пропорционального деления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 примере 100 единиц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 деления целого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все части строятся из одной и той же единицы. В отношении 1:2:3 первая часть берётся за основу, а остальные выражаются через неё.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Малая, средняя и большая части выглядят по-разному, но остаются связаны между собой. Это помогает увидеть, почему доли не равны, хотя принадлежат одному целому.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модель особенно полезна, когда нужно быстро понять смысл задачи. Она показывает структуру распределения ещё до того, как начнутся арифметические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распределяется по-разному: меняется не сумма, а структура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 в отношении, тем крупнее результат; общий итог при этом остаётся неизменным.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отношению и общей величине 120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доли при разных отношениях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8424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дробями и процентами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в пропорциональном делении является частью целого. Если целое разделено на 4 равные части, одна из них соответствует одной четверти.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тоже показывают часть от целого, только из 100. Поэтому 25% означает четверть, а 50% — половину от исходной величины.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дробях, и в процентах, и в пропорциональном делении важно сохранять связь части с целым. Это помогает сравнивать величины и точно распределять их.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на пропорциональное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порядок действий при решении задач по отношению.
</a:t>
            </a:r>
            <a:endParaRPr lang="en-US" sz="283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рублей составляет одна часть, поэтому доли легко найти по отношению 2:3:4.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частей, затем определяют стоимость одной доли и по ней вычисляют выплаты каждому другу.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условию задачи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карандашами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27 карандашей, которые нужно разделить между тремя классами по отношению 1:2:6. Это значит, что каждому классу отводится разное число долей, но общий размер деления задаётся одним правилом.
</a:t>
            </a:r>
            <a:endParaRPr lang="en-US" sz="1192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доли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умножаем число одной части на каждое значение отношения. Первый класс получает 3 карандаша, второй — 6, а третий — 18. Так распределение становится точным и понятным.
</a:t>
            </a:r>
            <a:endParaRPr lang="en-US" sz="1221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одну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складываем числа отношения: 1 + 2 + 6 = 9. Затем делим 27 на 9 и получаем 3 карандаша в одной части. Это основа всего решения.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3 + 6 + 18 = 27. Это подтверждает, что все карандаши распределены правильно, а пропорция 1:2:6 сохранена без ошибок.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способа деления и когда каждый из них удобен.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должны быть разными, но связанными одним правилом, используют деление по отношению. Проценты — частный случай такого подхода, связанный с числом 100.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деления по материалам темы «Пропорциональное деление»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Поровну, по отношению и по процентам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заметить, на каком шаге ученики чаще всего теряют точность и почему ответ может не совпасть с условием.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самом начале решения, когда не складывают все числа отношения. Значит, внимательная запись условия важнее любого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при решении задач на пропорциональное деление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масштабом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темах сначала устанавливают, как связаны части и целое. Без этого нельзя правильно пересчитать величины или изобразить их в нужном соотношении.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масштабу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задаче на деление используется одно правило: одна величина переводится в другую через постоянный коэффициент, который сохраняется для всех частей.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соответствия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отношение соблюдено, результат получается согласованным. Поэтому масштаб и пропорциональное деление можно рассматривать как разные применения одной идеи.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 перемене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друзей делят пиццу не поровну, а по договорённости: одному достаётся больше, другому меньше, третьему — средняя часть. Чтобы никого не обидеть, они заранее задают отношение и считают доли от целого. Такой способ делает распределение честным и понятным.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наклеек для 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раздаёт набор наклеек трём группам, и каждой требуется разное количество. Вместо случайного деления он использует отношение, чтобы сохранить нужный порядок распределения. В итоге каждый получает свою часть, а общее количество остаётся без изменения.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тренировку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расписание иногда приходится смотреть как на целое, которое нужно поделить между разминкой, основной частью и игрой. Если на каждую часть отведено своё количество долей, легко рассчитать время и не выйти за пределы занятия.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 школьной жизни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пропорциональное деление от обычного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вид деления по ключевым словам и записи отношения в условии задачи.
</a:t>
            </a:r>
            <a:endParaRPr lang="en-US" sz="263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увеличении чисел отношения меняется не только размер частей, но и характер распределения целого.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число можно разделить по-разному, если задано другое отношение. Поэтому сначала всегда нужно определить сумму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отношению для целого 200 единиц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200 единиц при разных отношениях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не пропустить ни один шаг и сохранить правильный порядок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частей найдена верно, все дальнейшие действия выполняются по одному шаблону. Проверка сложением подтверждает, что ответ соответствует условию.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пропорциональное деление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решению задач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251" y="1565209"/>
            <a:ext cx="254025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отношение записывают не в том порядке, и из-за этого меняются все доли. Важно переписать условие точно так, как оно дано в задаче.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Пропущена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сразу делить число, не сложив числа отношения. Тогда одна часть находится неверно, а все последующие вычисления тоже становятся неправильными.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правильно находит одну часть, но путает, какое число отношения к ней относится. Чтобы не ошибиться, лучше каждый результат подписывать отдельно.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проверки легко не заметить потерянный ноль или неверное сложение. Если сумма найденных долей совпадает с исходным числом, решение можно считать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Пропорциональное деление: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делить целое честно и точно, если части должны быть разными. Достаточно помнить отношение, сумму частей, одну часть и обязательную проверку.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2026-05-29T20:22:24Z</dcterms:created>
  <dcterms:modified xsi:type="dcterms:W3CDTF">2026-05-29T20:22:24Z</dcterms:modified>
</cp:coreProperties>
</file>