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Африки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климат, рельеф и воды как основа исторического развития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пространство природных контрастов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Африки не просто окружала общества — она задавала им условия выбора, движения и обмена.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природная мозаика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густота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экваториальных лесах жизнь подчинялась густой растительности, высокой влажности и трудной проходимости. Здесь поселения были более редкими, а хозяйство приспосабливалось к лесной среде и речным путям.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саванн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образуют широкие открытые пространства, где чередуются дождливый и сухой сезоны. Именно здесь легче сочетались земледелие, выпас скота и сезонные перемещения, что усиливало контакт между группами.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проходы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горы и прибрежные пояса создавали резкие природные контрасты. Они ограничивали одни формы освоения, но открывали другие возможности: оазисы, перевалы, морские гавани и маршруты вдоль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тектоника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представлена высокими плато, поэтому многие территории лежат на значительной высоте. Это меняет температуру, сток рек и условия для земледелия в разных районах.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Рифтовые разломы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 расчленяет поверхность разломами, озёрными впадинами и вулканическими массивами. Такие формы рельефа создают локальные различия в почвах, воде и транспортной доступности.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не только разделяет пространство, но и организует его. Там, где есть более пологие участки, долины и плодородные вулканические почвы, плотность населения обычно выше.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распределяется крайне неравномерно: от влажных экваториальных зон до почти безводных пустынь. Это задаёт разные сельскохозяйственные ритмы.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зона, тем сильнее зависимость от сезонных дождей, пастбищ и накопления воды. Это напрямую влияет на риски засух.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природным поясам Африки на основе школьной географии и климатической зональности, без точных статистических значений
</a:t>
            </a:r>
            <a:endParaRPr lang="en-US" sz="784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природные зоны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Африки как опорные линии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долина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стал жизненно важной осью Северо-Восточной Африки: его долина обеспечивала воду, орошаемые поля и плотное расселение там, где окружающие территории были гораздо суше.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как водная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связывал внутренние районы влажного пояса с огромной речной системой. Его бассейн поддерживал рыболовство, передвижение и хозяйство, зависящее от стабильной водной среды.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объединял западноафриканские пространства через поймы, разливы и речные переправы. Вдоль него складывались поселения, торговые центры и маршруты между саванной и пустыней.
</a:t>
            </a:r>
            <a:endParaRPr lang="en-US" sz="11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и водоразделы показывают, где вода накапливается, а где расходится по разным бассейнам.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поддерживают расселение и рыболовство, а водоразделы направляют движение воды и формируют разные зоны освоения.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Восточной Африки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водоразделы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как путь и преграда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древности Сахара не была абсолютно непроходимой: оазисы и редкие переходы позволяли соединять север континента с его западными и центральными районами.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караванов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караванной торговли пустыня превратилась в сеть маршрутов. Верблюды, вода и сезонность определяли успех пути, а оазисы становились опорными пунктами.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Сахару двигались соль, золото, ткани и другие товары. Пустыня оставалась трудной, но именно поэтому контроль над путями приносил политическую и экономическую силу.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леса как пояса контакта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зоны формировали смешанные хозяйственные модели и усиливали контакты между природными районами.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морские маршруты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Гаваней было немного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линии Гвинейского залива открывали доступ к влажным портам, где удобные бухты поддерживали морскую торговлю и связь с речными долинами.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контакты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Средиземноморское побережье связывало Северную Африку с южной Европой и Восточным Средиземноморьем, усиливая обмен товарами, идеями и населением.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маршруты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сформировал сеть портов на востоке материка, где муссоны делали мореплавание сезонным, но предсказуемым для дальних маршрутов.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внутренними районами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росли там, где берег сочетался с дельтами и внутренними путями: это позволяло быстро переносить товары из моря в глубь материка.
</a:t>
            </a:r>
            <a:endParaRPr lang="en-US" sz="9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направляла расселение людей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 Африке чаще шли по зонам с водой, мягче климатом и удобным рельефом; труднопроходимые территории замедляли перемещения.
</a:t>
            </a:r>
            <a:endParaRPr lang="en-US" sz="9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опоры цивилизаций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 рек получали воду для питья, полива и ремёсел. Поймы давали более надёжные урожаи, поэтому именно здесь возникали плотные и устойчивые центры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края пустынь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поддерживали жизнь на границе пустынь и служили остановками для караванов. Они связывали отдалённые районы, где без запасов влаги постоянное расселение было бы невозможным.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Перекрёстки путей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обмена росли там, где сходились пути и можно было контролировать переходы. Такие места быстро превращались в центры торговли, власти и ремесленного производства.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сети
</a:t>
            </a:r>
            <a:pPr algn="ctr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Включённость в региональную торговлю делала города устойчивее. Обмен продовольствием, металлами и тканями помогал переживать неурожаи и поддерживал связи между разными природными зонами.
</a:t>
            </a:r>
            <a:endParaRPr lang="en-US" sz="12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соединяли разные природные зоны и хозяйственные районы материка. Их работа зависела от редких водных точек, расстояний и безопасности переходов.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обмена были жизнеспособны там, где география обеспечивала остановки, порты и переходы между зонами с разной специализацией.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география Африки: обобщение по материалам школьного курса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как географические связи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доступные территории притягивают дороги, линии связи и предприятия, потому что там ниже издержки строительства и перевозок, а рынки легче объединяются в единую сеть.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рельеф и ближе вода, тем выше транспортная связанность и тем быстрее формируются рынки и промышленные узлы.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закономерностям размещения инфраструктуры в Африке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ресурсов и транспортная доступность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водные бассейны влияют на границы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часто становятся одновременно природными рубежами и линиями связи. Когда граница проходит по водному объекту, особенно важны согласованные правила судоходства, водопользования и охраны берегов.
</a:t>
            </a:r>
            <a:endParaRPr lang="en-US" sz="1357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бассейн — несколько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Водосборные бассейны редко совпадают с государственными границами. Поэтому хозяйственная деятельность в верховьях влияет на качество и количество воды ниже по течению, что требует совместного управления.
</a:t>
            </a:r>
            <a:endParaRPr lang="en-US" sz="1338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ирригация зависят от общего ресурса, который нельзя разделить простыми административными линиями. Конфликты обычно возникают там, где спрос на воду растёт быстрее, чем её запасы.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экосистемы нуждаются в согласовании природоохранных мер. Без этого теряются нерестилища, пойменные ландшафты и миграционные пути животных, а устойчивость местных сообществ снижается.
</a:t>
            </a:r>
            <a:endParaRPr lang="en-US" sz="13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реке начинается с простого преимущества: рядом есть вода, перевозка и плодородные земли. Со временем на набережных концентрируются рынки, склады и мастерские, а затем — школы, больницы и административные службы.
</a:t>
            </a:r>
            <a:endParaRPr lang="en-US" sz="1133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дельта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живёт ритмом кораблей, погрузки и обмена между морем и сушей. Когда берег защищён, а рядом есть выход к дельте или реке, поселение быстро становится узлом региональной торговли.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перекрёстке дорог возникает совсем другая логика роста: сюда стекаются товары, люди и информация. Такой узел редко бывает случайным — его устойчивость опирается на доступность, контроль маршрутов и разнообразие функций.
</a:t>
            </a:r>
            <a:endParaRPr lang="en-US" sz="1133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городского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сосредоточен в засушливых и полузасушливых районах, где сельское хозяйство особенно зависит от дождей и состояния почв.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опустынивание выглядят особенно опасными, потому что усиливаются деградацией земель и напрямую бьют по продовольственной устойчивости.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рискам Африки; учебный уровень, без привязки к одной статистической таблице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природных рисков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экологическое наследие Африки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 — разные виды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леса поддерживают сложные пищевые цепи и множество крупных и мелких видов. Разнообразие ландшафтов делает Африку одним из ключевых центров мировой природы.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Дельты, озёра и поймы создают богатые водные экосистемы, где сосредоточены рыба, птицы и земноводные. Эти территории особенно чувствительны к изменению стока и загрязнению.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и изоляция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 и изолированные участки часто сохраняют редкие эндемичные виды. Из-за этого даже небольшие природные территории могут иметь огромную научную ценность.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польза
</a:t>
            </a:r>
            <a:pPr algn="ctr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помогают совмещать охрану природы и развитие местной экономики. Туризм, научные исследования и занятость населения становятся частью одного устойчивого подхода.
</a:t>
            </a:r>
            <a:endParaRPr lang="en-US" sz="11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устойчивому развитию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возможности связаны с распределением влаги, инсоляцией и пространствами, где природные условия повышают эффективность хозяйства и энергетики.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наследие пространства и выбора
</a:t>
            </a:r>
            <a:endParaRPr lang="en-US" sz="3461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Африки не просто задавала ограничения, но и создавала пути развития: через воду, рельеф, климат и побережья формировались расселение, обмен и современные перспективы роста.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2026-07-27T02:29:59Z</dcterms:created>
  <dcterms:modified xsi:type="dcterms:W3CDTF">2026-07-27T02:29:59Z</dcterms:modified>
</cp:coreProperties>
</file>