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музыки: от первых звуков до наших дней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хлопков у костра до музыки в телефоне — путь длиной в 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человеком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самых древних времён музыка сопровождала людей в работе, праздниках и дороге. Она звучала из голоса, простых ритмов и инструментов, а потом поселилась в домах, школах, театрах, храмах и даже в кармане — в телефоне.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музыкальные звуки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была очень простой: люди хлопали в ладоши, топали ногами и отбивали ритм по дереву или камню. Такие звуки помогали удерживать общий темп.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инструменты были похожи на барабаны, трещотки и свистки. Они были несложными, но уже могли делать звучание ярче и громче, чем один голос.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помогала запоминать сказания, встречать праздники и чувствовать себя частью своей группы. Иногда она была почти как весёлая игра, только очень важная.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мелодии не исчезали, люди стали записывать звуки сначала простыми знаками, а потом нотами на линейках. Так музыку можно было сохранить и передать другим без потерь.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помогла музыке путешествовать во времени: старинные произведения дошли до нас спустя много лет. Поэтому сегодня мы можем читать музыку почти так же, как книгу.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ноты и запись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в храмах: её исполняют для торжественных служб и важных церемоний. Звучание становится более строгим и величественным.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 дворцы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дворах музыка сопровождает праздники, танцы и встречи гостей. Она становится частью красивой и нарядной жизни знатных людей.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заметными становятся орган, лютня, скрипка и клавесин. Каждый инструмент добавляет своё настроение и делает музыку богаче.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сложнее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более длинные и выразительные произведения. Музыканты учатся играть точнее, а слушатели — внимательнее вслушиваться в звучание.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старинных храмах и дворцах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великих композиторов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стала сложнее, появились композиторы — люди, которые специально придумывают мелодии и целые произведения для певцов, оркестров и танцев.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Моцарт, Бетховен и Чайковский создали музыку, которую люди слушают и сегодня. Их произведения звучат в концертных залах, школах и на уроках музыки.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словно собирает звуки в красивую историю. У него нет волшебной палочки, зато есть фантазия, слух и терпение — тоже полезные вещи!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песни, танцы и инструменты. Народную музыку не записывали в учебниках: её пели дома, на праздниках, в дороге и за работой.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любят балалайку, гусли и гармонь, а в других странах встречаются волынка, флейты и барабаны. Народная музыка хранит память о жизни и обычаях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разных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30615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идти ровно, словно шагать в ногу. Он делает звуки упорядоченными, а мелодию — понятной и удобной для повторения.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главная линия песни, которую легко запомнить и напеть. Именно она часто остаётся в голове после прослушивания.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показывает, чем один звук отличается от другого. Скрипка, флейта и барабан звучат по-разному, даже если играют одну и ту же ноту.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появляется шаг за шагом: от замысла до исполнения или записи.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как большая музыкальная команда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есть струнные, духовые и ударные инструменты. У каждой группы своя роль, но только вместе они создают полное и красивое звучание.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виолончель относятся к струнным, флейта и труба — к духовым, а барабан и тарелки — к ударным. Разные голоса инструментов делают музыку интереснее.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музыкантам начинать, останавливаться и играть вместе дружно. Он словно капитан корабля, только вместо моря у него — море звуков.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колыбельная и громкий хор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человека может звучать совсем тихо, будто шепчет сказку, а может разливаться широко и сильно, как большой хор. Так поют колыбельные, дружные песни и торжественные мелодии на праздниках и концертах.
</a:t>
            </a:r>
            <a:endParaRPr lang="en-US" sz="1065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нотки и живые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дети, музыка становится особенно светлой и звонкой. Поющие ребята стоят рядом с нотными строчками, смотрят на мелодию и стараются держаться вместе, чтобы каждая фраза звучала дружно и красиво.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умеет петь по-разному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задаёт движение: быстрый ритм зовёт идти бодрее, а плавная мелодия помогает скользить мягко и спокойно, будто шаги сами становятся частью песни.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танец всегда рядом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вальс танцуют легко и кругами, под марш — чётко и размеренно. Каждый танец слушает свою музыку и отвечает ей движением, как хороший собеседник.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пляски обычно весёлые и живые: в них есть прыжки, хлопки и улыбки. Такая музыка словно подсказывает: можно не стоять на месте.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меняются вместе с обычаями, костюмами и праздниками разных стран. Но главное остаётся одним: музыка помогает людям выражать радость, дружбу и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ладонях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простые ритмы делают музыку понятной и весёлой. Их легко повторять, поэтому даже самый тихий ученик может стать важной частью общего звучания.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поют на занятиях и утренниках, учат новые слова и тренируют память. Песни помогают слушать друг друга и начинать дело вместе, как одна команда.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Металлофоны, барабаны и блокфлейты помогают детям пробовать себя как музыкантов. Каждый инструмент звучит по-своему, и из них получается настоящий маленький оркестр.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дома и в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музыка звучит на днях рождения и семейных встречах. Она делает обычный вечер теплее, а праздник — ещё радостнее и дружнее.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живёт в школе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музыку записывали на пластинки, и дома можно было слушать любимые мелодии снова и снова. Старый проигрыватель крутил диск, а звук словно возвращал людей в концертный зал.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радио и кассеты. Музыка стала путешествовать вместе с людьми: её слушали в дороге, на прогулке и дома, даже не выходя на сцену.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Пластинки, радио и кассеты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рок и поп-музыка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любит свободу и игру. В нём мелодия может удивлять, а музыкант — словно немного импровизировать и придумывать новые повороты прямо на ходу.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 часто звучит мощно и энергично. Такая музыка легко будит слушателя лучше любого будильника и отлично подходит для больших сцен и громких аплодисментов.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 создаётся так, чтобы её было легко запомнить. Простые припевы быстро становятся популярными, и их потом напевают и дети, и взрослые.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30615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15380"/>
            <a:ext cx="342803" cy="30471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понять, кто перед нами: смелый герой, смешной проказник или добрый друг. Несколько звуков могут подсказать его настроение без слов.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кадре становится тревожно, музыка меняется тоже. Она становится тише, ниже или быстрее, и зритель сразу чувствует: сейчас что-то случится.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юмор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делает сцену волшебной, доброй или смешной. Один весёлый мотив способен превратить обычный эпизод в маленькое чудо.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музыка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Сегодня музыку записывают на компьютерах, в студиях и даже на телефонах. Программы помогают соединять разные звуки, поэтому у песни может появиться совсем новое звучание.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Готовые песни быстро попадают в интернет и разлетаются по миру почти сразу. Их слушают в разных странах, а на экране часто видны наушники, волны звука и яркие значки.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через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менялась от простых ритмов к цифровым технологиям и становилась доступнее для людей.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нужна музыка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радоваться, когда на душе светло, и успокаиваться, когда хочется тишины. Она умеет подбодрить почти как добрый друг с любимой мелодией.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музыку празднуют, играют, учатся и отдыхают. Она сопровождает важные моменты жизни и делает их ярче, чтобы потом хотелось вспоминать снова и снова.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своя любимая песня или жанр. Кто-то любит весёлый припев, а кто-то — спокойную мелодию перед сном.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перестаёт удивлять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началась с простых ритмов, а стала огромным миром звуков, песен и технологий. Она бережёт традиции и каждый день придумывает что-то новое.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2026-05-24T20:55:00Z</dcterms:created>
  <dcterms:modified xsi:type="dcterms:W3CDTF">2026-05-24T20:55:00Z</dcterms:modified>
</cp:coreProperties>
</file>