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 пути к европейскому лидерству: общая картина
</a:t>
            </a:r>
            <a:endParaRPr lang="en-US" sz="4311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ключевая сила Европы в истории, экономике, политике и 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роль Германии в Европе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XIX веку Германия превратилась в мощную индустриальную державу. После объединения в 1871 году страна прошла через мировые войны, восстановление и демократизацию. После 1945 года Германия стала основой для формирования Европейского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объединения и восстановления Германии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ФРГ на западе и ГДР на востоке закрепило политический раскол страны.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стало символом начала объединения двух германских государств.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октября произошло официальное объединение Германии — ключевой момент новой европейской истории.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разделена на четыре оккупационные зоны странами-победительницами после Второй мировой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 объединение Германии: влияние на Европу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эффект разделения Германии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разделение Германии на ФРГ и ГДР существенно повлияло на политическую и экономическую карту Европы, создав барьер между Востоком и Западом на десятилетия.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 новый этап интеграции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ускорило расширение Европейского союза и интеграцию восточноевропейских стран, изменив баланс сил и усилив европейское сотрудничество в 1990-х годах.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Федерального статистического ведомства Германии,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капитализм: как Германия формирует экономику Европы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партнёры — Франция, Нидерланды и Польша — поддерживают взаимовыгодные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экспорта Германии демонстрирует устойчивое экономическое влияние и положительное сальдо в торговле с ЕС.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экономические факторы лидерства Германии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инноваций обеспечивает Германии третье место в мире по количеству поданных патентов и стимулирует развитие технологий.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инфраструктура, включая транспорт и промышленность, создаёт прочную базу для масштабного производства и экспорта.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Квалифицированная рабочая сила способствует высокой эффективности производства и внедрению сложных технологических решений.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малого и среднего бизнеса обеспечивает гибкость и устойчивость экономики в меняющихся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статистическое ведомство Германии,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миграция: людской капитал как ресурс лидерства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компенсировать снижение численности рабочей силы и поддерживать экономику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создаёт демографические вызовы, но миграционная политика смягчает их 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Научно-исследовательский потенциал Германии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и регионы инноваций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инвестирует 3,13% ВВП в исследования и разработки, особенно в регионах Бавария и Баден-Вюртемберг, что стимулирует инновации.
</a:t>
            </a:r>
            <a:endParaRPr lang="en-US" sz="1276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стартапов и сотрудничество с университетами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программы поддерживают стартапы, а университеты активно взаимодействуют с промышленными предприятиями для передачи технологий и практик.
</a:t>
            </a:r>
            <a:endParaRPr lang="en-US" sz="11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культурный центр Европы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— мировая культурная столица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Германии славится музеями, театрами и художественными галереями, привлекающими миллионы туристов и создающими творческую атмосферу.
</a:t>
            </a:r>
            <a:endParaRPr lang="en-US" sz="103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ЮНЕСКО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находится 46 объектов, включённых в список ЮНЕСКО, что подчёркивает богатство культурного и исторического наследия Германии.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фестивали и туризм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проводится свыше 6 тысяч фестивалей, привлекая более 37 миллионов туристов, способствуя культурному обмену и укреплению европейских связей.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Германии в экономику и бюджет Европейского союза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доли участия Германии в финансировании ЕС в 2023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играет ключевую роль в поддержке экономического развития и социальных проектов в рамках ЕС.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отчёт Еврокомиссии,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 и международная роль Германии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входит в число стран-основателей Европейского союза, играя ключевую роль в формировании европейской интеграции и укреплении политической стабильности на континенте.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выступает инициатором создания Шенгенской зоны и введения единой валюты евро, что обеспечивает свободное перемещение и укрепляет экономическое сотрудничество стран Евросоюза.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член НАТО, ООН и G7, Германия активно участвует в международных организациях, влияя на развитие общеевропейской внешней и внутренней политики в глобальном масштабе.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экономики Германии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промышленность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славится такими автопроизводителями, как Volkswagen, BMW и Mercedes-Benz, которые занимают лидирующие позиции на мировом рынке благодаря инновациям и качеству продукции.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BASF и Bayer являются мировыми лидерами в производстве химической продукции, внедряя технологические инновации для создания высокотехнологичных материалов и лекарств.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высокотехнологичным машиностроением, обеспечивая современные решения для промышленности и инфраструктуры, что поддерживает экономический рост страны.
</a:t>
            </a:r>
            <a:endParaRPr lang="en-US" sz="1019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Электротехническая промышленность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Компании, такие как Siemens, развивают электротехнику и цифровые технологии, стимулируя прогресс в области автоматизации и новейших инноваций в Европе.
</a:t>
            </a:r>
            <a:endParaRPr lang="en-US" sz="10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Германии в энергетической политике Европы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Газопроводы «Северный поток-1» и «Северный поток-2» стали важными элементами обеспечения энергобезопасности Европы, сократив зависимость от транзитных маршрутов и укрепив поставки природного газа.
</a:t>
            </a:r>
            <a:endParaRPr lang="en-US" sz="98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Energiewende направлена на отказ от угля и атомной энергетики, способствуя развитию возобновляемых источников и реализации масштабных проектов повышения энергоэффективности.
</a:t>
            </a:r>
            <a:endParaRPr lang="en-US" sz="10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образования Германии,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Дуальная система образования в Германии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сочетает теоретическое обучение с практической подготовкой на предприятиях, обеспечивая высокий уровень профессионализма и востребованности выпускников на рынке труда.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Дуальная система обеспечивает подготовку квалифицированных специалистов, способных эффективно работать и способствовать лидерству Германии в Европе.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инициативы и реформы Германии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внедряет новые экологические стандарты, направленные на сокращение выбросов и развитие устойчивых технологий во всех секторах экономики.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миграционного законодательства способствует привлечению квалифицированных специалистов и улучшению интеграции мигрантов в немецкое общество.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по персональным данным и электронным сервисам ставит Германию во главе цифровой трансформации и разработки новых технических норм в Европейском союзе.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как драйвер экологических изменений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реализует масштабные проекты по переходу на возобновляемые источники энергии, такие как солнечная и ветряная, активно развивает инфраструктуру для электротранспорта.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строгих экологических стандартов в промышленности и транспорте способствует снижению углеродного следа и формированию передовых европейских климатических инициатив.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59708"/>
            <a:ext cx="483900" cy="43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Германии с европейскими странами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 Францией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Элисейского договора 1963 года Германия и Франция укрепляют двустороннее сотрудничество в экономике, безопасности и культуре.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«Триморье»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инфраструктурных проектов для развития транспортных и энергетических связей в Восточной Европе расширяет европейское сотрудничество.
</a:t>
            </a:r>
            <a:endParaRPr lang="en-US" sz="1381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Польшей и Чехией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совместно с соседними странами реализует проекты, направленные на повышение транспортной и энергетической интеграции региона.
</a:t>
            </a:r>
            <a:endParaRPr lang="en-US" sz="14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торговли и демографии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Торгово-политические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Брексита Германия столкнулась с изменениями в торговых отношениях внутри ЕС. Энергетическая зависимость от импорта создает дополнительные риски для устойчивости экономики.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миграционные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доли молодежи и рост числа пожилых создают нагрузку на социальную систему. Миграционный кризис требует новых решений для адаптации рынка труда и социальной политики.
</a:t>
            </a:r>
            <a:endParaRPr lang="en-US" sz="1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Германии в европейском контексте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продолжит укреплять лидерство как технологический центр, инвестируя в инновации и поддерживая тесное сотрудничество с научными и промышленными учреждениями.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направлением станет активное участие в интеграционных процессах ЕС, способствуя укреплению единства и общих стандартов в Европе.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европейской солидарности останется приоритетом, сохраняя баланс между национальными интересами и коллективным развитием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сердце современного европейского лидерства
</a:t>
            </a:r>
            <a:endParaRPr lang="en-US" sz="3251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экономическую силу, научные достижения и культурное наследие, обеспечивая устойчивое развитие. Ее успехи и партнерства формируют основу прогресса и единства Европы.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2026-05-11T02:56:42Z</dcterms:created>
  <dcterms:modified xsi:type="dcterms:W3CDTF">2026-05-11T02:56:42Z</dcterms:modified>
</cp:coreProperties>
</file>