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9725" y="1680150"/>
            <a:ext cx="54465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Я. Яшин — писатель о деревне, природе и человеке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89725" y="3832150"/>
            <a:ext cx="86565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Я. Яшин пишет о северной деревне, труде и совести, связывая природу с человеческими поступками.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Я. Яшин родился 27 марта 1913 года в деревне Блудново Вологодской губернии. Он вырос в крестьянской семье: с детства видел сельский труд и деревенскую жизнь. Эти впечатления стали основой стихов и рассказов, где точно переданы речь и характер людей Севера.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А. Я. Яшин и почему его читают в школе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925" y="1443500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23606" y="1443500"/>
            <a:ext cx="301388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26575" y="1450130"/>
            <a:ext cx="318300" cy="25464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390525" y="2224675"/>
            <a:ext cx="2523600" cy="18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природа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Яшина проходило среди лесов, полей и рек. Он наблюдал, как меняются времена года, и это чувство живой природы потом становилось основой многих образов в его книгах.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253600" y="2224675"/>
            <a:ext cx="2583900" cy="18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 помощь близким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Рано стало ясно, что работа нужна не «для вида», а по делу. Яшин ценил помощь семье и понимал, что забота и ответственность начинаются с повседневных дел рядом с домом.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175650" y="2224675"/>
            <a:ext cx="2583900" cy="18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старших и дом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книгах часто звучит тема родного дома, уважения к старшим и памяти о близких людях. Такие воспоминания помогают увидеть характер героев и их отношения друг к другу.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174300" y="251050"/>
            <a:ext cx="87954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писателя и первые впечатления
</a:t>
            </a:r>
            <a:endParaRPr lang="en-US" sz="2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Вологодский Север в жизни и книгах Яшина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320175" y="590200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Место, где сформировался писатель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Вологодская земля стала главным пространством, связанным с образом Яшина. Читая его тексты, легко представить деревянные избы, тропинки, лес и зимний снег — как будто они описаны «изнутри».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320050" y="2934125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картины природы и быта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произведениях часто встречаются поле и река, а также привычные занятия деревенских людей. Эти детали помогают понять, откуда взялась наблюдательность писателя и почему его описания кажутся особенно точными.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26075" y="80050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1930-е годы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путь Яшина начался в 1930-е. Сначала он писал стихи и очерки, пробуя разные формы выражения мыслей и наблюдений.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94850" y="370460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стихов к рассказам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появились рассказы и прозаические произведения. В текстах становились заметны простота речи и внимательность к обычному человеку.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990350" y="204435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правды жизни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ранние работы показывают интерес к правдивому изображению быта. Яшин стремился говорить понятно и по-своему бережно показывать характеры людей.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в литературе
</a:t>
            </a:r>
            <a:endParaRPr lang="en-US" sz="2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увидеть: чаще всего Яшин связывает Север, повседневные дела и нравственные решения человека.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Замечается закономерность: природные и деревенские картины у писателя почти всегда ведут к разговору о совести, доброте и памяти.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36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литературы и наблюдения по темам произведений (сводное распределение)
</a:t>
            </a:r>
            <a:endParaRPr lang="en-US" sz="636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творчества А. Я. Яшина
</a:t>
            </a:r>
            <a:endParaRPr lang="en-US" sz="2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7675" y="1215700"/>
            <a:ext cx="3805200" cy="19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4200" dirty="0"/>
          </a:p>
        </p:txBody>
      </p:sp>
      <p:sp>
        <p:nvSpPr>
          <p:cNvPr id="6" name="Text 1"/>
          <p:cNvSpPr txBox="1"/>
          <p:nvPr/>
        </p:nvSpPr>
        <p:spPr>
          <a:xfrm>
            <a:off x="243125" y="896750"/>
            <a:ext cx="3826500" cy="35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Яшин опирается на три опоры чтения: ясный язык, спокойную интонацию и точные образы природы.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883675" y="3664863"/>
            <a:ext cx="37587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качества помогают стихам читаться легко и запоминаться надолго.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8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наблюдений по текстам поэзии А. Я. Яшина в школьном курсе литературы
</a:t>
            </a:r>
            <a:endParaRPr lang="en-US" sz="105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575" y="3000681"/>
            <a:ext cx="8666400" cy="190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произведениях Яшина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067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Яшина природа — не фон за окном, а часть жизни человека. Лес, река, поле, снег и ветер помогают передать настроение героя. Поэтому пейзаж почти всегда связан с его чувствами и внутренним состоянием.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87402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картины у Яшина нередко напоминают о доме, детстве и родной земле. Когда меняются времена года, меняется и то, как герой вспоминает прошлое. Так природа становится мостом между поколениями.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прозе Яшин показывает деревенский быт: как люди живут, чем занимаются и как распределяются заботы в семье. Через обычные события раскрывается характер персонажей — спокойный, трудолюбивый, наблюдательный.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Отдельное место занимают трудовые дела и отношения между людьми. Герои учатся поддерживать друг друга, отвечать за свои поступки и не проходить мимо чужих трудностей.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очерках и рассказах писателя важны честность и взаимопомощь. Его интересуют те моменты, когда человек выбирает правильный путь не по словам, а по тому, как он поступает в жизни.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пишет Яшин в прозе и очерках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устроены произведения А. Я. Яшина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Наблюдаемая последовательность, характерная для рассказов и очерков Яшина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925" y="2770325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3200" y="52360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3200" y="2770325"/>
            <a:ext cx="267900" cy="267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357000" y="3519275"/>
            <a:ext cx="4060200" cy="11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 и ответственность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годы войны и сразу после неё в текстах Яшина сильнее звучит чувство долга. Писатель показывает, как человек держится не ради славы, а ради семьи, товарищей и общей правды.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691275" y="1216500"/>
            <a:ext cx="4030500" cy="11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Стойкость в испытаниях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Яшин пишет о тяжёлых испытаниях поколения, прошедшего через голод, труд и потери. Его герои учатся выдержке: помогают друг другу и продолжают работать, даже когда сил мало.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691275" y="3519275"/>
            <a:ext cx="4015200" cy="11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погибших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Важная часть военной темы у Яшина — уважительная память о тех, кто не вернулся. Он передаёт скорбь сдержанно, чтобы сохранить чувство ценности человеческой жизни и мира.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4300" y="251050"/>
            <a:ext cx="4141200" cy="12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тема в творчестве писателя
</a:t>
            </a:r>
            <a:endParaRPr lang="en-US" sz="2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5807" y="1734625"/>
            <a:ext cx="2818836" cy="2093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произведения А. Я. Яшина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Сочетая разные жанры, Яшин неизменно возвращает читателя к жизни простых людей и к любви к родному краю.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Яшина жанровое разнообразие служит одной задаче: показать нравственный смысл обычной жизни и связь человека с родной землёй.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753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литературы и биографические сведения о писателе.
</a:t>
            </a:r>
            <a:endParaRPr lang="en-US" sz="753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Яшина понятны школьникам: в них есть ясный сюжет, узнаваемые жизненные ситуации и простые герои. Читатель легче замечает, как поступки меняют людей вокруг.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Яшин и литература для школьников
</a:t>
            </a:r>
            <a:endParaRPr lang="en-US" sz="2100" dirty="0"/>
          </a:p>
        </p:txBody>
      </p:sp>
      <p:sp>
        <p:nvSpPr>
          <p:cNvPr id="6" name="Text 2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писателя побуждают думать о дружбе и честности. Рядом с героями всегда важны взаимопомощь и уважение к близким — то, что знакомо каждому ученику.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плюс — бережное отношение к природе. Яшин помогает понять, что окружающий мир связан с памятью о родных местах и с человеческой ответственностью за свои решения.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пятого класса особенно значимы темы труда, доброты и ответственности. Читая Яшина, школьник видит, что настоящие качества проявляются не в громких словах, а в обычных делах.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0457" y="357350"/>
            <a:ext cx="3356936" cy="341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8125" y="1618700"/>
            <a:ext cx="4085700" cy="11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Яшин часто использовал разговорные слова и народные выражения, сохраняя интонацию живой русской речи. Поэтому его тексты звучат естественно, легко воспринимаются и вызывают доверие.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58125" y="3655275"/>
            <a:ext cx="4085700" cy="11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много простых предложений и точных деталей, которые помогают представить сцену. Он пишет с тёплым отношением к людям, не превращая деревенскую жизнь в «картинку», а показывая её смысл.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74300" y="251050"/>
            <a:ext cx="50550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и стиль А. Я. Яшина
</a:t>
            </a:r>
            <a:endParaRPr lang="en-US" sz="21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ведущие жанры у писателя связаны между собой: поэзия, проза и очерк дополняются публицистическими высказываниями.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Равное по наглядности распределение подчёркивает: Яшин одинаково уверенно говорит о важном разными средствами, но всегда остаётся понятным и точным.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29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составлена по перечню жанров, указанному в школьных материалах; значения условные для наглядности.
</a:t>
            </a:r>
            <a:endParaRPr lang="en-US" sz="629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жанры встречаются у Яшина
</a:t>
            </a:r>
            <a:endParaRPr lang="en-US" sz="2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Яшин показал красоту северной деревни и уважение к простому труду. Он обращал внимание на то, как люди живут сегодня и о чём помнят завтра — в каждом деле видна нравственная основа.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писал о людях, которых часто не замечают в большом городе. В его текстах сохраняются память, доброта и честность, и именно эти качества делают человека по-настоящему значимым.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произведения входят в круг значимых текстов советской литературы XX века. Они помогают увидеть ценность обычной жизни и убедиться, что человеческое достоинство рождается в повседневности.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А. Я. Яшин важен для русской литературы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3925" y="2005936"/>
            <a:ext cx="3832800" cy="19671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150" y="4308275"/>
            <a:ext cx="40104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А. Я. Яшине.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785900" y="1934002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вехи биографии помогают понять, как эпоха и место рождения повлияли на темы творчества.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5900" y="3036675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путь Яшина проходит через важные исторические повороты и связан с судьбой русского Севера, который стал сердцем его художественного мира.
</a:t>
            </a:r>
            <a:endParaRPr lang="en-US" sz="1046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даты жизни А. Я. Яшина
</a:t>
            </a:r>
            <a:endParaRPr lang="en-US" sz="2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925" y="1162275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98525" y="1162275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42925" y="1168905"/>
            <a:ext cx="318300" cy="25464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37725" y="1162275"/>
            <a:ext cx="267900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251050"/>
            <a:ext cx="87954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 произведениях Яшина важно для современных школьников
</a:t>
            </a:r>
            <a:endParaRPr lang="en-US" sz="2100" dirty="0"/>
          </a:p>
        </p:txBody>
      </p:sp>
      <p:sp>
        <p:nvSpPr>
          <p:cNvPr id="13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3905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красоту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Яшина природа показана не как фон, а как часть жизни. Читатель учится внимательно смотреть на лес, поле, снег и ветер, понимая их связь с настроением и памятью.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601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Уважать труд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подчёркивает ценность труда: от домашних забот до работы на земле. Школьник видит, что усилия дают результат и формируют характер, а ответственность начинается с простых дел.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7297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Помнить о родных местах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помогают сохранить уважение к малой родине. Через образы деревни и семейных историй ребёнок понимает, что связь с местом рождения поддерживает смысл жизни и поддерживает идентичность.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8993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Проявлять честность и заботу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сюжетах герои выбирают поступки по совести. Яшин показывает, как доброта и честность становятся заметными именно в обычных ситуациях — дома, с друзьями, в отношениях.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7675" y="1215700"/>
            <a:ext cx="3805200" cy="19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55
</a:t>
            </a:r>
            <a:endParaRPr lang="en-US" sz="4200" dirty="0"/>
          </a:p>
        </p:txBody>
      </p:sp>
      <p:sp>
        <p:nvSpPr>
          <p:cNvPr id="6" name="Text 1"/>
          <p:cNvSpPr txBox="1"/>
          <p:nvPr/>
        </p:nvSpPr>
        <p:spPr>
          <a:xfrm>
            <a:off x="243125" y="896750"/>
            <a:ext cx="3826500" cy="35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55-летний жизненный путь Яшина оставил заметный след в литературе: его тексты связывают природу, труд, семью и нравственный выбор.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883675" y="3664863"/>
            <a:ext cx="37587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Столько лет прожил писатель, успев создать произведения, которые и сегодня напоминают о ценности совести, памяти и уважения к людям.
</a:t>
            </a:r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6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сведения: 1913–1968 годы жизни А. Я. Яшина.
</a:t>
            </a:r>
            <a:endParaRPr lang="en-US" sz="995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0420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Я. Яшин объединил поэзию, прозу и очерк, чтобы рассказать о жизни Русского Севера и о человеке, который живёт по совести. Его сила — в ясном языке, внимании к людям и связи природы с памятью.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писатель северной правды и человеческой честности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2026-05-13T00:52:02Z</dcterms:created>
  <dcterms:modified xsi:type="dcterms:W3CDTF">2026-05-13T00:52:02Z</dcterms:modified>
</cp:coreProperties>
</file>