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Химико-лесной комплекс и химпром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сырьём для множества полезных продуктов.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лес и химия связаны между собой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целлюлоза и химия работают вместе: из древесины получают бумагу, упаковку, смолы, топливо и другие полезные материалы.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использовать химию в лесной отрасли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даёт не только строительный материал. После переработки из неё получают целлюлозу, упаковку, топливо и сырьё для химических производств, поэтому ценится каждая часть ствола.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помогает разделить древесину на полезные компоненты и превратить их в бумагу, клеи, покрытия и биотопливо. Так сырьё используется гораздо полнее и с меньшими потерями.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создаёт рабочие места для лесозаготовителей, технологов, химиков и экологов. Одновременно он поддерживает экономику регионов, где лесные ресурсы особенно важны для развития.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Бережная переработка снижает количество отходов и помогает экономить природные ресурсы. Чем полнее используются древесина, кора и остатки, тем меньше лишних потерь и загрязнения.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древесины к готовому продукту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древесины от леса до готовой продукции на предприятиях комплекса.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лес как сырье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 — основное сырьё комплекса. Из неё получают волокна, целлюлозу и технические полуфабрикаты, которые затем превращают в бумагу, картон, плёнки и другие полезные материалы.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Кора, щепа и обрезки тоже не пропадают зря. Их используют как топливо, добавляют в технологические цепочки или направляют на дальнейшую переработку, уменьшая количество отходов.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 — главный строительный элемент бумаги и многих волокнистых материалов. Она придаёт прочность, хорошо впитывает воду и подходит для получения тонких, лёгких и надёжных изделий.
</a:t>
            </a:r>
            <a:endParaRPr lang="en-US" sz="1194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Лигнин и смолы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Лигнин и смолистые вещества связывают волокна древесины и могут стать сырьём для клеев, добавок, растворителей и биотоплива. Это делает переработку более выгодной и полной.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древесину можно разделить на компоненты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Выделяют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древесину рассматривают как смесь разных веществ, а не как одно целое. Это важно, потому что каждый компонент имеет свои свойства и ценность для производства.
</a:t>
            </a:r>
            <a:endParaRPr lang="en-US" sz="1488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Разделяют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химическая обработка помогает отделить волокна, связующие вещества и примеси. Благодаря этому можно получить целлюлозу, лигнин или смолы в более чистом виде.
</a:t>
            </a:r>
            <a:endParaRPr lang="en-US" sz="1497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Получают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разделения сырьё направляют на выпуск бумаги, материалов, топлива и химических добавок. Так одно природное сырьё превращается в несколько разных продуктов.
</a:t>
            </a:r>
            <a:endParaRPr lang="en-US" sz="14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производство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стадии переработки древесины на предприятии.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целлюлозно-бумажное производство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и 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целлюлозно-бумажных предприятиях древесину превращают в целлюлозу, а затем в бумагу и картон. От качества волокон зависит прочность листа, поэтому сырьё тщательно подготавливают.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цвет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Отбеливание помогает получить светлый и чистый материал для тетрадей, книг и печатной продукции. Здесь особенно важны точность технологии и соблюдение режима обработки.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Упаковочные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упаковки важны плотность, гладкость и устойчивость к нагрузке. Поэтому на производстве контролируют, чтобы бумага и картон сохраняли форму и подходили для печати.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отрасль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направление остаётся одним из самых крупных в комплексе, потому что бумага, картон и упаковка нужны почти в каждой сфере жизни — от школы до торговли.
</a:t>
            </a:r>
            <a:endParaRPr lang="en-US" sz="11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древесная химия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Смолы из хвойного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хвойной древесины получают смолы, скипидар и канифоль. Эти вещества сначала выглядят как обычные продукты переработки, но затем становятся основой для лаков, клеёв и специальных покрытий, которые защищают поверхность и улучшают её свойства.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Скипидар в химии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Скипидар известен как сырьё для ароматических веществ и технических растворов. В химической промышленности его ценят за то, что он помогает создавать составы для окраски, очистки и отделки материалов.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Канифоль и покрытия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Канифоль получают из древесных смол и используют там, где нужно сцепление, устойчивость и надёжность. Она встречается в клеях, лаках, красках и некоторых покрытиях, которые делают изделия более прочными.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компонента древесины дают основу для разных материалов и продуктов.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 и биологии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компонента древесины чаще всего выделяют при её переработке.
</a:t>
            </a:r>
            <a:endParaRPr lang="en-US" sz="23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Лигнин составляет около 30% массы древесины и помогает превращать побочный продукт в топливо, связующие и добавки.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химико-лесному комплексу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древесины приходится на лигнин, который можно использовать повторно.
</a:t>
            </a:r>
            <a:endParaRPr lang="en-US" sz="23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продукты комплекса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комплекса мы встречаем дома, в школе и в магазине — от бумаги до упаковки и клеевых материалов.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химико-лесного комплекса входят в повседневную жизнь и нужны в образовании, торговле и быту.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химико-лесному комплексу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одной цепочке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сырья, полуфабрикатов и готовой продукции в одной производственной цепочке.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важны реакторы, нагрев, давление и катализаторы, которые ускоряют получение нужных веществ без лишних потерь.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химико-лесному комплексу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показателя проверяют при контроле качества химической продукции.
</a:t>
            </a:r>
            <a:endParaRPr lang="en-US" sz="23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как уменьшают вред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предприятия снижают нагрузку на природу не одной мерой, а целой системой технических решений и постоянным контролем.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выбросов, воды и пыли работает только вместе: так уменьшается загрязнение и экономятся ресурсы.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химико-лесному комплексу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Побочные продукты тоже полезны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 коры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Корa и часть древесных остатков идут на топливо, поэтому предприятие получает дополнительную энергию и уменьшает количество ненужных отходов.
</a:t>
            </a:r>
            <a:endParaRPr lang="en-US" sz="1260" dirty="0"/>
          </a:p>
        </p:txBody>
      </p:sp>
      <p:sp>
        <p:nvSpPr>
          <p:cNvPr id="9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Щепа в дело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Щепу и стружку используют как сырье для плит, бумаги и других материалов, если они проходят нужную сортировку и подготовку.
</a:t>
            </a:r>
            <a:endParaRPr lang="en-US" sz="1260" dirty="0"/>
          </a:p>
        </p:txBody>
      </p:sp>
      <p:sp>
        <p:nvSpPr>
          <p:cNvPr id="10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Шламы и осадки после очистки не сразу выбрасывают: их сначала обрабатывают и оценивают, чтобы безопасно вернуть в производственный цикл.
</a:t>
            </a:r>
            <a:endParaRPr lang="en-US" sz="12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труда и безопасность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цехе и лаборатории всегда следят за вытяжкой, чтобы пыль, пары и аэрозоли не накапливались в воздухе и не мешали работать.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Перчатки, очки и спецодежда защищают от горячих растворов, химических веществ и случайных брызг при смешивании и переносе материалов.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 и порядок действий особенно важны возле машин и реакторов: они помогают избежать травм, ошибок и опасных ситуаций.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нужны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отрасли различаются по задачам, но все они связаны с качеством сырья, устойчивой работой оборудования и защитой окружающей среды.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нужны специалисты и по производству, и по анализу, и по экологии — без них цепочка работает хуже.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химико-лесному комплексу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лигнина сделать пользу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лигнина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лигнин отделяют от древесной массы при переработке целлюлозы. Именно на этом этапе побочный компонент превращается в отдельное сырье для дальнейшей работы.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фракции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его разделяют на фракции, чтобы получить более однородный материал. Это помогает подобрать нужное применение — от связующих веществ до добавок в смеси.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лигнин используют как топливо, химическое сырье или компонент материалов. Так побочный продукт перестает быть отходом и становится ресурсом.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нужен химико-лесной комплекс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Химико-лесной комплекс показывает, как природное сырье превращается в полезные продукты. Его развитие связано с бережной переработкой, безопасным производством и новыми экологичными материалами.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2026-07-27T01:03:36Z</dcterms:created>
  <dcterms:modified xsi:type="dcterms:W3CDTF">2026-07-27T01:03:36Z</dcterms:modified>
</cp:coreProperties>
</file>