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«Маленький принц» Антуана де Сент-Экзюпери: сказка, притча и уроки доброты
</a:t>
            </a:r>
            <a:endParaRPr lang="en-US" sz="2867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о дружбе, любви и главном, что видно только сердцем.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«Маленький принц» важен на уроке литературы в 5 классе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легко читается благодаря коротким главам и ясным событиям, но при этом заставляет размышлять о доброте, верности и внутреннем мире человека. Она помогает обсуждать поступки героев и учит замечать скрытый смысл.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Антуан де Сент-Экзюпери: автор книги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Антуан де Сент-Экзюпери был французским писателем и лётчиком. Его жизнь пришлась на 1900–1944 годы, а опыт полётов научил его особенно внимательно смотреть на людей и их поступки.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своих книгах он соединял реальные наблюдения с размышлениями о долге, дружбе и человеческой ответственности. Поэтому его тексты читаются как простые истории и одновременно как серьёзные раздумья о жизни.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«Маленький принц» стал самым известным произведением автора. В нём особенно заметны его вера в добро, умение видеть главное и желание говорить с читателем простым, но очень точным языком.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0466"/>
            <a:ext cx="3048000" cy="2461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58" y="2680466"/>
            <a:ext cx="3048000" cy="24616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79" y="2680466"/>
            <a:ext cx="3048000" cy="24616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создания и место книги в литературе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написанная в трудное время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«Маленький принц» был создан во время Второй мировой войны, когда мир переживал тяжёлые испытания. В этой атмосфере особенно заметны темы одиночества, надежды и бережного отношения к другому человеку.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издание и путь к читателю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Впервые произведение вышло в 1943 году в США. Позже оно стало известным во многих странах, потому что его идеи понятны людям разного возраста и культуры.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для оформления слайда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этой темы подойдут портрет Антуана де Сент-Экзюпери, страницы первого издания и пустынный пейзаж. Именно в пустыне начинается встреча лётчика с Маленьким принцем.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2651" y="2181169"/>
            <a:ext cx="321434" cy="2857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75883" y="2170429"/>
            <a:ext cx="230400" cy="30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5199" y="2170429"/>
            <a:ext cx="307200" cy="307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5797" y="2195455"/>
            <a:ext cx="321434" cy="25714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890629" y="2170429"/>
            <a:ext cx="307200" cy="307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10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произведения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60003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книге есть необычный герой, путешествия по планетам и образный, легко узнаваемый мир, который напоминает сказочную историю.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077718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Притча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эпизод содержит нравственный смысл, а поступки героев помогают понять важные жизненные правила.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795434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Философская повесть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заставляет думать о смысле жизни, дружбе, любви и ценности человеческих отношений.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513150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Лирическое размышление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книге много мягких, трогательных интонаций, которые создают ощущение доверительного разговора с читателем.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7230865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как форма смысла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героя по разным планетам помогает показать характеры людей и сравнить детский взгляд на мир со взрослым.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058469"/>
            <a:ext cx="4300800" cy="137246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персонажи раскрывают главные идеи произведения и разные черты человеческого характера.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простые образы автор показывает не события сами по себе, а важные нравственные смыслы: как любить, понимать и беречь другого человека.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тексту сказки А. де Сент-Экзюпери «Маленький принц»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книги и их значение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635475" y="550975"/>
            <a:ext cx="3378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Сюжет: путь Маленького принца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4848000" y="360000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в пустыне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Лётчик терпит вынужденную посадку и знакомится с загадочным мальчиком, который просит нарисовать барашка. С этого момента начинается необычный разговор двух героев.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469625" y="1494114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 планетам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принц рассказывает о своих остановках на разных планетах. Там он видит странные привычки взрослых и замечает, как узко они смотрят на мир.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091200" y="2628229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и встреча с Лисом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Земле герой узнаёт, что дружба не возникает сразу. Лис помогает ему понять, что близкие отношения требуют времени, доверия и заботы.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699772" y="3762318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к звезде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размышлений о Розе и о том, что по-настоящему дорого, Маленький принц решает вернуться домой. Этот финал делает историю светлой и печальной одновременно.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каждой планете одна черта героя становится главной и почти заслоняет всё остальное. Так автор показывает, как взрослые часто застревают в одном занятии или привычке.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у героя одна навязчивая идея, тем дальше он оказывается от живой, человеческой полноты жизни.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эпизодов сказки А. де Сент-Экзюпери «Маленький принц»; значения на диаграмме — условная шкала для сравнения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Планеты Маленького принца и особенности их жителей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8075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Роза и Лис: два важных образа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332750" y="48735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6" name="Text 2"/>
          <p:cNvSpPr txBox="1"/>
          <p:nvPr/>
        </p:nvSpPr>
        <p:spPr>
          <a:xfrm>
            <a:off x="4851050" y="18767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Роза показывает, что любовь бывает нежной и трудной одновременно. Она красива, но уязвима, поэтому требует внимания, терпения и заботы со стороны того, кто её любит.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51050" y="3407721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 связан с темой дружбы и доверия. Через его слова герой понимает, что близость не возникает сразу: её нужно создавать временем, вниманием и ответственностью.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раскрывается главная мысль произведения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ключевых эпизодов сказки и путь понимания Маленького принца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взрослых в книге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в книге часто заняты тем, что можно посчитать, приказать или записать, поэтому они теряют способность замечать красоту мира и понимать других людей.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Король, Деловой человек и Географ выглядят по-разному, но каждого объединяет одна черта: привычка ставить формальность выше живого опыта, общения и наблюдения.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эти образы автор показывает, что взросление не всегда делает человека мудрее: иногда оно, наоборот, уводит от воображения, простоты и искреннего интереса.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школьника этот контраст особенно важен: он помогает увидеть, что настоящая ценность человека определяется не должностью и не словами, а отношением к жизни и к людям.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 и понятие «приручить»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с Лисом становится поворотным моментом: именно здесь Маленький принц впервые по-настоящему понимает, что связь между существами не возникает сразу и требует времени.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32763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«приручить» в книге означает не подчинить, а сблизиться, стать друг для друга особенными и научиться бережно относиться к этой близости.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1926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разговор с Лисом автор объясняет, что дружба строится на терпении, доверии и ответственности, а значит, её нужно создавать своими поступками каждый день.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отражает, какие мотивы чаще всего помогают раскрывать смысл произведения и связывают между собой разные эпизоды путешествия героя.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первый план выходят дружба и ответственность: именно они поддерживают главную мысль книги и соединяют личный опыт героя с общим жизненным выводом.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обобщение по тексту произведения «Маленький принц»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звучат в книге особенно сильно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84350" y="389829"/>
            <a:ext cx="300000" cy="26666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4281" y="1496638"/>
            <a:ext cx="260138" cy="297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85700" y="2618763"/>
            <a:ext cx="297300" cy="29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85700" y="3740887"/>
            <a:ext cx="297300" cy="297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6950" y="10764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особенности языка и композиции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5534400" y="374512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главы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главы делают чтение удобным для школьников и помогают сосредоточиться на одном эпизоде, не теряя нить повествования и главную мысль.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534400" y="1496638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Запоминающиеся фразы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много точных и коротких высказываний, которые легко запомнить. Они звучат как жизненные правила и помогают понять важные идеи книги.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534400" y="2618763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образы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говорит о сложных вещах через понятные предметы и картины: звёзды, розу, пустыню, барашка. Поэтому смысл становится близким даже младшим подросткам.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5534400" y="3740887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Глубина за простотой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Лёгкая форма не делает книгу поверхностной: за ясным языком скрыты серьёзные размышления о дружбе, одиночестве, памяти и ответственности перед близкими.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0750" y="2053300"/>
            <a:ext cx="4333200" cy="138280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01" y="1407000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цитаты помогают увидеть, как в книге простые слова выражают самые важные жизненные мысли.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858403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Цитаты объединяет одна мысль: самое важное в человеке и в отношениях нельзя измерить, сосчитать или увидеть только внешне.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4519200"/>
            <a:ext cx="3764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А. де Сент-Экзюпери «Маленький принц»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цитаты и их смысл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09247"/>
            <a:ext cx="4569000" cy="1088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2601234"/>
            <a:ext cx="4569000" cy="10887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93205"/>
            <a:ext cx="4569000" cy="108870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6950" y="1507751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принц на фоне звёзд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героя на фоне ночного неба сразу создаёт ощущение тишины, одиночества и мечты. Такой рисунок помогает почувствовать, что его путь связан не только с путешествием, но и с поиском смысла.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56950" y="2599737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Роза и Лис как узнаваемые символы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Изображения розы и Лиса делают книгу особенно запоминающейся. Через них читатель быстрее понимает, что за внешней простотой скрываются любовь, хрупкость, доверие и ответственность.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6950" y="3691708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Пустыня и барашек в воображении читателя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Пустынный пейзаж подчёркивает необычность встречи лётчика и мальчика, а рисунок барашка напоминает о детской фантазии. Вместе они создают мир, где сказка соединяется с размышлением о жизни.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рисунки помогают понять книгу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анализа произведения на уроке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связать сюжет, образы и главную мысль книги.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643" y="2220202"/>
            <a:ext cx="421649" cy="3373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3591" y="2183062"/>
            <a:ext cx="411600" cy="411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3490" y="2201462"/>
            <a:ext cx="421649" cy="3747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08414" y="2220202"/>
            <a:ext cx="421649" cy="3373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9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эта книга школьнику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60010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дружбы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показывает, что дружба не возникает случайно. Чтобы она стала настоящей, нужно время, внимание и готовность заботиться о другом человеке.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24933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слушать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принц и лётчик учатся слышать друг друга. Это помогает заметить то, что не видно сразу, и лучше понимать чувства собеседника.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689857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и честность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напоминает, что близкие отношения требуют добрых поступков и искренности. Без доверия и бережного отношения связь между людьми слабеет.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854781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Взгляд глубже внешности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убеждает, что возраст, внешний вид и положение не раскрывают человека полностью. Важно смотреть внимательнее и замечать внутренние качества.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«Маленький принц» в современной культуре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Книгу продолжают читать в школах и дома, потому что её вопросы о дружбе, памяти и ответственности остаются понятными людям разных поколений.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Маленького принца, Лиса и розы часто появляются в театральных постановках, рисунках, сувенирах и оформлении детских библиотек.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странах книгу цитируют в разговорах о воспитании, потому что она ясно и просто говорит о том, что действительно важно в жизни.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Популярность произведения держится не на эффектном сюжете, а на точных и тёплых мыслях, которые легко узнать в собственном опыте.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книга остаётся нужной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«Маленький принц» помогает увидеть, что доброта, верность и ответственность важнее внешнего успеха. Именно поэтому книга остаётся близкой школьникам и взрослым.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2026-05-17T18:39:40Z</dcterms:created>
  <dcterms:modified xsi:type="dcterms:W3CDTF">2026-05-17T18:39:40Z</dcterms:modified>
</cp:coreProperties>
</file>