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Древний Египет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одна из самых загадочных цивилизаций на берегах Нила.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природа: фундамент цивилизации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 стала основой для развития уникальной культуры. Плодородные земли и пустыни создавали природную защиту и удобные транспортные пути. Это позволило возникнуть сильному государству, сохранившему традиции тысячи лет.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Нил поддерживал жизнь и развитие Египта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 и плодородия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обеспечивал водой пустынные территории, орошая земли, делая их пригодными для выращивания зерна и овощей. Каждый год разливы приносили ценный ил, что позволяло поддерживать сельское хозяйство.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для транспорта и торговли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служила важной артерией передвижения и обмена между регионами. По Нилу доставляли товары, строительные материалы и людей, что способствовало экономическому и культурному росту.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ирригационных 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сложные каналы и плотины для управления водными потоками Нила. Эти инженерные решения обеспечивали стабильные урожаи и позволяли расширять посевные площади.
</a:t>
            </a:r>
            <a:endParaRPr lang="en-US" sz="10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страны под властью одного монарха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и Нижний Египет долгое время существовали как отдельные государства. Царь Менес смог объединить их около 3100 до н. э., положив начало единой политической системе и столице в Мемфисе.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двойной короны отражала союз двух земель и подтверждала власть фараона над всем Египтом. Этот акт стал фундаментом для дальнейшего укрепления государства и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правители Древнего Египта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Хеопс — строитель великой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Хеопс прославился возведением самой крупной пирамиды в Гизе. Его правление символизировало могущество и организованный труд тысяч рабочих для величайших сооружений.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Тутанхамон — молодой наследник сокровищ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фараон остался известен благодаря хорошо сохранившейся гробнице с уникальными артефактами. Его недолгое правление раскрывает традиции религии и искусства того времени.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Рамсес II — стратег и строитель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Рамсес II провел успешные военные кампании и построил множество храмов и памятников, укрепляя державу. Его правление считается этапом расцвета Египта и мощью правителей.
</a:t>
            </a:r>
            <a:endParaRPr lang="en-US" sz="11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61046"/>
            <a:ext cx="4225529" cy="19946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эпохи Древнего Египта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периода в истории характеризуются различиями в культуре и политике.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отличается значительным вкладом в развитие общества и архитектуры.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— величайшие памятники египетской цивилизации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служили гробницами для фараонов, символизируя их могучую власть и вечность. Их строительство требовало участия множества специалистов и огромных ресурсов.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в Гизе — самый высокий древний памятник, созданный из миллионов каменных блоков. Мастера использовали сложные инженерные методы для подъема и установки тяжёлых камней.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 — загадка и охранитель пирамид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и её символика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Величественный Сфинкс с телом льва и человеческим лицом символизирует мудрость и королевскую власть. Его лицо скорее всего напоминает фараона Хефрена, подчеркивая связь с династией.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монументы Египта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Сфинкса, Египет гордится обелисками, храмами и статуями богов. Эти сооружения служили как религиозными центрами, так и символами могущества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архитектура Древнего Египта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методы строительства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Известняк, гранит и кирпич лежали в основе строительных работ. Архитекторы применяли наклонные плоскости и рычаги для перемещения массивных камней. Это позволило строить монументальные сооружения высокой точности.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царские усыпальницы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Карнак, Луксор и Долина царей представляют архитектурные шедевры. Их украшали барельефы с иероглифами, изображающие мифы, ритуалы и достижения фараонов.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Обелиски — символы вечности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Обелиски были каменными монументами, украшенными письменами, которые устанавливались у храмов. Их строгие формы и размеры отражали величие и религиозное значение египетской культуры.
</a:t>
            </a:r>
            <a:endParaRPr lang="en-US" sz="9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— загадочный древнеегипетский алфавит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Иероглифическая система включала более 700 символов, использовавшихся для написания на памятниках и официальных документах. Она сочетала изображения с фонетическими знаками.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Розеттский камень сыграл ключевую роль в XIX веке, позволив ученым расшифровать письменность с помощью параллельных текстов на греческом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письменность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учителями были жрецы и писцы, которые обучали будущих чиновников и жрецов, формируя элиту общества и обеспечивая передачу знаний из поколения в поколение.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иероглифов открывало доступ к государственной службе и было важным навыком для успешной карьеры в бюрократии и религиозных институтах.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обучение включало чтение, письмо, математику и астрономию, что было необходимым для управления и религиозных обрядов. Знания передавались преимущественно через школы при храмах.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техника у древних египтян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использовалась для измерения полей и вычисления налогов после ежегодного разлива Нила, включая первые понятия дробей и геометрии.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помогала определить точные сезоны посева и сбора урожая, что было жизненно важно для сельского хозяйства и планирования праздников.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солнечный календарь на 365 дней, разделённый на 12 месяцев по 30 дней и 5 дополнительных дней, что стало одним из первых точных календарей в истории.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Основанные на наблюдениях за звёздами и солнцем научные знания способствовали развитию медицины, строительства и религиозных представлений древних египтян.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и обряды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верили в многочисленных богов, таких как Осирис, Исида, Ра и Гор, каждый из которых олицетворял различные аспекты жизни и природы.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Верили в загробную жизнь, поэтому придавали большое значение ритуалам похорон и мумификации, обеспечивающим сохранение тела для вечной жизни души.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мумификации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тщательно удаляли внутренние органы, затем тело обрабатывали натроном — солью для высушивания. После наносили масла и смолы, чтобы предотвратить разложение, после чего бинтовали льняными тканями.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гробницу клали личные вещи, эзотерические амулеты и пищу, чтобы поддержать душу в загробном мире, обеспечивая фараона или знатного человека всем необходимым для жизни после смерти.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художественные традиции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росписи 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египетских храмов и гробниц украшали яркие фрески с изображениями богов, фараонов и повседневной жизни. Эти картины строго соблюдали каноны и имели символический смысл.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 статуи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внушительные статуи из камня и дерева, изображая богов и правителей. Статуи отличались статичностью и идеализацией, подчёркивая божественность и власть.
</a:t>
            </a:r>
            <a:endParaRPr lang="en-US" sz="1250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Ювелирные изделия и мелкая пластика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Изготавливали украшения из золота, драгоценных камней и стекла. Тонкая лепка и резьба демонстрировали высокий уровень мастерства и служили символами статуса и защиты.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203" y="1599680"/>
            <a:ext cx="2834928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сословия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Древнего Египта имело чёткую иерархию, отражавшуюся в правах, обязанностях и роли каждого сословия.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была жёсткой с ограниченной мобильностью между сословиями, что обеспечивало стабильность и порядок в государстве.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египтология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в обществе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могли владеть имуществом, вести бизнес и самостоятельно разводиться, что было необычно по меркам многих древних культур.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знатные женщины, включая Клеопатру, играли важную политическую роль и даже управляли страной как правительницы.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домашних условиях женщины заботились о семье, воспитании детей и хозяйстве, обеспечивая стабильность семейной жизни и поддержание традиций.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торговля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Ткацкое ремесло было хорошо развито, египтяне производили тонкую льняную ткань, которая была востребована внутри страны и за её пределами.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 ювелирные изделия из золота и драгоценных камней пользовались популярностью, отражая высокий уровень мастерства ремесленников.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 Нубией обеспечивала доступ к золоту и слоновой кости, критически важным для роскоши и религиозных ритуалов.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крупные рынки Мемфиса и Фив проходили товары из Восточного Средиземноморья — дерево, медь и ладан, что стимулировало экономическое развитие.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Древнего Египта в мировую культуру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папируса и чернил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стал основным материалом для письма в древнем мире, а изобретение чернил позволило фиксировать знания и воспроизводить их для будущих поколений.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инженерия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Пирамиды, тонко оформленные колонны храмов и сложные системы ирригации оказали влияние на архитектурные и инженерные достижения последующих цивилизаций.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медицина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разработали точные методы измерения, а также медицинские трактаты, служившие основой для врачевания в Античности и Средневековье.
</a:t>
            </a:r>
            <a:endParaRPr lang="en-US" sz="11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Древнего Египта сегодня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остаётся источником знаний и вдохновения, раскрывая уникальные достижения в культуре, науке и искусстве, что важно для понимания развития человеческой цивилизации.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2026-05-10T10:24:48Z</dcterms:created>
  <dcterms:modified xsi:type="dcterms:W3CDTF">2026-05-10T10:24:48Z</dcterms:modified>
</cp:coreProperties>
</file>