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накануне великих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Поражения, крепостное право и отставание показывали: стране нужны перемены — реформы Александра II.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стали неизбежны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Россия сохраняла крепостное право, тогда как в Европе быстрее росли фабрики, железные дороги и наемный труд. Деревня жила сложно: хозяйство давало меньше, чем нужно. Государству требовались сильная армия, устойчивые финансы и современное управление огромной страной.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как главная проблема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крестьяне были лично зависимы от владельца земли. Они платили оброк или работали барщиной, но труд нередко оставался малозаинтересованным и давал мало лишнего продукта.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большинство населения империи, поэтому беды деревни быстро отражались на всей стране. Падала отдача сельского труда, ухудшались доходы и государству, и городам.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крестьян мешала развитию хозяйства: не появлялись новые навыки, тормозились изменения в работе. В результате накапливались проблемы с поставками, налогами и общим благополучием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армии и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1853–1856 годов выявила слабые стороны армии, транспорта и снабжения. Россия столкнулась с противником, который лучше организовал доставку и управление в ходе боевых действий.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и удар по престижу России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обороны Севастополя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Севастополя длилась 349 дней и стала символом стойкости защитников. При этом итог для России оказался тяжелым: война подорвала авторитет страны и ускорила разговор о необходимых переменах.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Европа в середине XIX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разрыв не в одной сфере: Россия отставала одновременно и в промышленности, и в развитии транспортной сети.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Отставание в производстве и перевозках делало экономику менее устойчивой, а стране сложнее было обеспечивать армию и управление на расстоянии.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качественным признакам развития (без точной статистики): учебная интерпретация для урока, средина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395" y="1159575"/>
            <a:ext cx="3197709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и их интересы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по-разному смотрели на будущее реформ. Ниже — кто чего ждал и почему поддержка перемен была разной.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ожидания отличались, почти все чувствовали: стране нужны большие перемены, иначе станет только хуже.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интересов сословий в эпоху предреформенной России (учебные материалы).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аппарат и его ограничения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 Российской империи оставалось централизованным и медленным. Многие решения приходилось принимать в Петербурге, а затем долго доводить их до исполнения на местах.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это приводило к задержкам: указания и правила по разным вопросам часто не складывались в удобную общую систему. В результате суд, армия и местное управление работали не одинаково.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законы могли меняться, но единого понятного порядка для разных сфер жизни не хватало. Поэтому государство тратило больше времени и сил, чем могло бы, на решение насущных проблем.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нарастал кризис в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цепочка проблем предреформенной России (обобщенная схема для урока).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мысль и споры о будущем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и вопрос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считали, что России нужно перенимать европейский опыт: развивать образование, обновлять управление и суд. Такие идеи особенно активно обсуждали в среде образованных людей.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понимание: нужны большие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обсуждений росло ощущение, что нельзя решать всё отдельными мелкими шагами. Стране требовались более последовательные реформы в нескольких сферах сразу.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обсуждали реформы для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были освобождение крестьян, облегчение повинностей и новые правила жизни. Обсуждали, как именно должна измениться роль государства и помещиков.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Славянофилы: ценности и особый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полагали, что перемены должны опираться на собственные традиции. Спор шёл о том, какие изменения возможны без потери “своего” характера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Крымской войны: тишина перед решениями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вступил на престол в 1855 году, когда страна только начинала приходить в себя после Крымской войны. В обществе связывали его имя с ожиданием обновления и стремлением добиться более справедливых порядков. На рисунках эпохи часто показывают документы и первые шаги власти.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Комиссии и кабинет императора: подготовка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реформы не были случайными, власть организовывала обсуждения и работу комиссий. Художнику важно передать атмосферу подготовки: заседание, проекты решений и строгий кабинет, где руководитель знакомился с материалами. Так формировалась надежда на реальные изменения, а не только обещания.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и надежда на перемены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предреформенного периода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восемь лет после окончания Крымской войны власть перешла от обсуждений к подготовке конкретных решений по крестьянскому вопросу и другим преобразованиям.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решений показывает: кризис потребовал не отдельных улучшений, а целого пакета реформ, начатого почти сразу после завершения войны.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1853–1861 годы (сведения общеизвестного курса истории России).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Секретные и губернские комитеты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подготовки перемен создавались комитеты при правительстве: они собирали предложения и согласовывали будущие решения по освобождению крестьян, чтобы перейти от идей к документам.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комитетов включал чиновников и дворян. Они обсуждали, как именно изменить положение крестьян, какие земельные наделы оставить и как оформить выкупные платежи.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вызывали споры, потому что каждый участник смотрел на проблему со своей стороны: помещики думали о сохранении хозяйства, государство — о порядке и управлении, крестьяне — о послаблениях.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комитеты стали «мостом» между властью и обществом: предложения уточнялись на уровне губерний, а затем подводились к общему решению о преобразованиях.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031" y="1151850"/>
            <a:ext cx="5521139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армии, транспорта и финансов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 ключевых сферах усиливали друг друга: слабая экономика ограничивала возможности армии и снабжения, а транспорт затруднял передвижение войск и грузов.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проблем показывает: одной «крестьянской» меры было недостаточно. Нужно было модернизировать сразу несколько систем государства.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по темам реформ 1860-х годов (учебные материалы по истории России).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промышленность перед реформами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 России росла, но темпы и масштабы не соответствовали ведущим державам Европы. На заводах нередко сохранялись смешанные формы труда, где машина дополняла ручную работу.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препятствием оставались кадры и ресурсы: ощущалась нехватка опытных рабочих, инженеров и устойчивого капитала. Из-за этого сложнее было расширять производство и повышать качество изделий.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Железных дорог было мало, поэтому перевозки шли медленнее, а товары дольше доходили до рынков. Большая территория страны оставалась слабо связанной, и экономике было труднее развиваться.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промышленность развивалась, но «узкие места» тормозили ее. Это усиливало государственные трудности и делало модернизацию особенно необходимой перед реформами.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разных слоев общества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общую тягу к изменениям, группы видели разные цели реформ: для одних важнее были гарантии прав, для других — личная свобода и облегчение обязательств.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ответ для всех» не работал: реформам приходилось учитывать разные интересы, чтобы снизить сопротивление и получить поддержку общества.
</a:t>
            </a:r>
            <a:endParaRPr lang="en-US" sz="1187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по общественным позициям (не количественные статистические данные), по материалам школьного курса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были не только про крестьян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стала главным началом, но без других изменений положение страны не улучшилось бы. Крестьяне получали свободу, а государству требовались новые правила для управления и суда.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должна была стать работоспособной: следовало обновить армию и организацию службы, изменить местное управление и систему образования. Эти шаги помогали лучше готовить людей и обеспечивать порядок.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Нуждались и финансовые решения: модернизация стоит денег, а значит требовалась более крепкая бюджетная основа. В совокупности реформы помогали сокращать отставание от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кризиса к реформам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решений, сложившаяся в годы после Крымской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одной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дворянской усадьбе находились господский дом и хозяйственные постройки, а в деревне — бедные избы, поле и повседневный тяжелый труд. Разница в жизни бросалась в глаза каждому.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и деревня в крепостной России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контраст был таким болезненным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поддерживал неравенство: от работы крестьян зависело благополучие помещиков, а у самих крестьян оставалось меньше возможностей улучшить судьбу. Именно поэтому вопрос перемен становился всеобщим.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сохранялось накануне реформ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преобразований в России продолжали действовать самодержавие и сословные различия. Большинство населения оставалось привязано к земле, а права людей сильно зависели от принадлежности к сословию.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свобода оставалась ограниченной, поэтому общество не могло влиять на решения открыто. Государство сохраняло жесткий контроль над порядком и тем, как принимаются важные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устройства реформы должны были обновлять страну, но при этом не разрушать основы власти. Это объясняет, почему преобразования готовили осторожно и поэтапно.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канун великих реформ: 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1860-х годов Россия была сильной державой, но внутренние противоречия усиливались: устаревшая армия, слабая экономика, крепостное право и неэффективное управление требовали перемен.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2026-05-12T17:51:46Z</dcterms:created>
  <dcterms:modified xsi:type="dcterms:W3CDTF">2026-05-12T17:51:46Z</dcterms:modified>
</cp:coreProperties>
</file>