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 находит своё место в природе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экологическую нишу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помогает понять, как разные виды делят один и тот же лес, пруд или луг. Она объясняет, почему организмы могут сосуществовать, даже если живут рядом и используют похожие условия.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и место обитания: не одно и то же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 — это ответ на вопрос, где живёт организм: в лесу, в воде, в почве или на дереве. Это только географическая часть его жизни.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показывает, как вид живёт: что ест, когда активен, как добывает пищу и с кем взаимодействует. У ежа и совы многое различается, даже если лес один.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вида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всегда шире, чем место обитания, потому что включает поведение и связи с другими организмами. Один адрес не объясняет, какую роль вид выполняет в природе.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экологической ниши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Условия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экологическая ниша описывает набор условий, в которых вид может существовать: температуру, влажность, освещённость и другие особенности среды.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учитываются ресурсы, которые вид использует: пища, вода, укрытия, места для размножения и другие необходимые элементы.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 — связь с другими организмами: хищничество, конкуренция, опыление, паразитизм, симбиоз и другие взаимодействия.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Значение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признаки показывают, какую роль вид выполняет в экосистеме, а не только где он встречается.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Уникальность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условий, ресурсов и связей делает нишу каждого вида особенной и не похожей на нишу другого.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ниша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 приспосабливается к среде, затем использует ресурсы и вступает во взаимодействия.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как часть ниши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определяет, может ли вид жить и размножаться в определённом месте. Одни организмы выдерживают холод, другие нуждаются в тепле и не переносят резких перепадов.
</a:t>
            </a:r>
            <a:endParaRPr lang="en-US" sz="680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 растения, а также на поведение животных. Одни виды активны днём, другие — ночью, и это помогает им избегать конкуренции.
</a:t>
            </a:r>
            <a:endParaRPr lang="en-US" sz="731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особенно важна для земноводных, насекомых и многих растений. Если воздух или почва слишком сухие, организму сложнее выжить и сохранить ресурсы.
</a:t>
            </a:r>
            <a:endParaRPr lang="en-US" sz="727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воды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воды или почвы тоже входит в условия ниши. Она влияет на то, какие растения могут расти, а какие животные и микроорганизмы смогут жить рядом.
</a:t>
            </a:r>
            <a:endParaRPr lang="en-US" sz="735" dirty="0"/>
          </a:p>
        </p:txBody>
      </p:sp>
      <p:sp>
        <p:nvSpPr>
          <p:cNvPr id="15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меняют доступ к пище, укрытиям и местам размножения. Поэтому ниша вида может немного меняться в течение года.
</a:t>
            </a:r>
            <a:endParaRPr lang="en-US" sz="7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которые использует вид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 — самый заметный ресурс, но она не одинаковая у всех видов. Одни едят листья, другие — семена, третьи — насекомых или мелких животных.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минеральные соли и другие вещества нужны для роста, движения и обмена веществ. Без них организм не сможет долго сохранять нормальную жизнедеятельность.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и 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гнёзд, норы, кора деревьев и укрытия тоже считаются ресурсами. Они помогают выживать, прятаться от врагов и выводить потомство.
</a:t>
            </a:r>
            <a:endParaRPr lang="en-US" sz="898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виды используют разные ресурсы или обращаются к ним в разное время, они могут жить рядом без сильного соперничества. Так экосистема остаётся устойчивее.
</a:t>
            </a:r>
            <a:endParaRPr lang="en-US" sz="8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1179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7355" y="3455839"/>
            <a:ext cx="273600" cy="21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организмами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добывает пищу, охотясь на других животных. Так он регулирует их численность и занимает важное место в пищевых связях.
</a:t>
            </a:r>
            <a:endParaRPr lang="en-US" sz="73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видов используют один и тот же ресурс, между ними возникает конкуренция. Она помогает понять, почему одни виды вытесняют другие.
</a:t>
            </a:r>
            <a:endParaRPr lang="en-US" sz="73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живёт за счёт другого организма и часто ослабляет его. Такие связи показывают, что ниша может включать не только добычу пищи, но и особый способ существования.
</a:t>
            </a:r>
            <a:endParaRPr lang="en-US" sz="696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переносят пыльцу между цветками и помогают растениям размножаться. Пчёлы, шмели и бабочки получают нектар, а растения — шанс дать семена.
</a:t>
            </a:r>
            <a:endParaRPr lang="en-US" sz="73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симбиозе оба участника получают пользу. Например, грибы и корни растений могут помогать друг другу получать воду и вещества из почвы.
</a:t>
            </a:r>
            <a:endParaRPr lang="en-US" sz="7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и реализованная ниша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ниша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конкурентов и врагов, вид мог бы использовать много разных условий и ресурсов. Это и есть его возможные границы существования.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природе часть возможностей недоступна: мешают соперники, хищники и нехватка пищи или укрытий. Поэтому вид использует только часть своей потенциальной ниши.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ниша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вид действительно занимает в природе, называют реализованной нишей. Она обычно уже, чем возможная, но именно она показывает настоящую роль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ниши: дятел в лесу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лесу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живёт на стволах и ветвях, где находит пищу и укрытие. Он особенно связан с лесом, в котором есть старые деревья и много насекомых под корой.
</a:t>
            </a:r>
            <a:endParaRPr lang="en-US" sz="815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добыча дятла — личинки и взрослые насекомые, скрытые в древесине. Такая пища требует особого способа поиска: долбить кору и извлекать добычу длинным клювом.
</a:t>
            </a:r>
            <a:endParaRPr lang="en-US" sz="743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убежищ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делает дупла, которые позже используют другие птицы и мелкие животные. Поэтому его роль в экосистеме не ограничивается поиском корма.
</a:t>
            </a:r>
            <a:endParaRPr lang="en-US" sz="808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дятла включает связь с деревьями, насекомыми и другими обитателями леса. Это помогает понять, почему он важен для здоровья лесной экосистемы.
</a:t>
            </a:r>
            <a:endParaRPr lang="en-US" sz="7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ниши: бобр и изменение среды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питается корой, побегами и прибрежными растениями, а ещё постоянно работает с водой. Его жизнь связана с реками и ручьями, где он строит плотины и запруды.
</a:t>
            </a:r>
            <a:endParaRPr lang="en-US" sz="794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замедляют течение, поднимают уровень воды и затапливают часть берегов. Так бобр создаёт новые участки с мелководьем, где могут поселяться другие животные и растения.
</a:t>
            </a:r>
            <a:endParaRPr lang="en-US" sz="70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Изменяя русло и берега, бобр влияет на доступность укрытий, корма и мест для гнездования. Поэтому его ниша включает не только использование ресурсов, но и преобразование экосистемы.
</a:t>
            </a:r>
            <a:endParaRPr lang="en-US" sz="68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видов такая деятельность полезна, для других — нет. Но именно через это видно, что ниша описывает не просто образ жизни, а экологическую роль вида.
</a:t>
            </a:r>
            <a:endParaRPr lang="en-US" sz="7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экосистема — разные ниши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 в кроне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 ищет насекомых на ветках и тонких побегах, поэтому использует верхнюю часть дерева. Её ниша связана с мелкой добычей и дневной активностью.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охотится главным образом ночью и берёт добычу на земле или среди стволов. Даже в одном лесу она занимает другую нишу, чем дневные птицы.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в древесине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Жук-усач развивается внутри древесины, где личинки питаются тканями дерева. Он использует ту часть дерева, которая недоступна большинству других организмов.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показывает, как энергия проходит через разные уровни сообщества и почему каждый организм занимает свою нишу.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через пищевую цепь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звено, тем уже и специфичнее роль вида в цепи: каждый участник зависит от предыдущего и влияет на следующий.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пищевой цепи, обобщение по материалам школьной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Ниши в водоёме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питаются микроскопическими водорослями и органическими частицами. Они часто держатся в толще воды, где находят пищу и могут меньше сталкиваться с крупными хищниками.
</a:t>
            </a:r>
            <a:endParaRPr lang="en-US" sz="792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корм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использует более широкий набор кормов: личинок, мелких беспозвоночных и растительные остатки. Такая гибкость помогает ему занимать свою часть водоёма без прямого столкновения с другими видами.
</a:t>
            </a:r>
            <a:endParaRPr lang="en-US" sz="734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находится у поверхности, где достаточно света для фотосинтеза. Его ниша зависит от прозрачности воды и от того, насколько глубоко проникает солнечный свет.
</a:t>
            </a:r>
            <a:endParaRPr lang="en-US" sz="792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в зарослях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охотится на рыбу и занимает верхний уровень пищевых связей. Для неё важны укрытия среди растений и пространство для стремительного броска на добычу.
</a:t>
            </a:r>
            <a:endParaRPr lang="en-US" sz="7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Ниши растений и опылителей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открытые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обычно собирают нектар и пыльцу на открытых цветках, где удобно приземлиться. Их форма тела и поведение хорошо подходят для таких растений.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и глубокие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могут работать в прохладную погоду и часто посещают цветы с более глубокими венчиками. Они переносят пыльцу между растениями и поддерживают их размножение.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 трубки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используют длинный хоботок, чтобы доставать нектар из трубчатых цветков. Поэтому их ниша связана с определёнными растениями и временем дневной активности.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выигрывают, когда опылители переносят пыльцу с цветка на цветок. Так две ниши оказываются связанными и помогают друг другу сохраняться в природе.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экологические ниши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климат, привычные температуры и сроки сезонов могут смещаться. Виды теряют часть подходящих условий и вынуждены искать новые территории или менять привычный образ жизни.
</a:t>
            </a:r>
            <a:endParaRPr lang="en-US" sz="68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убирает укрытия, места для гнёзд и источники корма. Для лесных животных это означает сужение ниши и усиление конкуренции за оставшиеся участки.
</a:t>
            </a:r>
            <a:endParaRPr lang="en-US" sz="794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почвы делает ресурсы менее доступными или опасными. Тогда организмы используют меньше пищи и могут хуже размножаться, даже если они остаются на прежнем месте.
</a:t>
            </a:r>
            <a:endParaRPr lang="en-US" sz="68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вида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ниша становится слишком узкой, численность вида падает. Иногда организм способен переселиться, но не каждый вид успевает приспособиться к быстрым изменениям.
</a:t>
            </a:r>
            <a:endParaRPr lang="en-US" sz="7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ниши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 теряет часть привычных ресурсов: корм, укрытия или место размножения. Это сразу ослабляет его положение в сообществе.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Сокращение ресурсов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усиливается конкуренция между местными видами, потому что за оставшиеся условия начинают бороться больше организмов.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Рост конкуренции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меняются пищевые связи: хищники находят меньше добычи, а некоторые популяции резко уменьшаются.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Сбой цепей питания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ниша освободилась, её может быстро занять инвазивный вид. Тогда восстановление местных связей становится ещё сложнее.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захватчики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Мини-симуляция: собрать нишу вида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собрать набор условий и понять, сможет ли вид выжить в выбранной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элементы ниши и увидите, почему похожие виды могут жить рядом, если используют разные ресурсы и ведут себя по-разному.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главное о нише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складывается из нескольких признаков сразу: место, питание, время активности и роль в сообществе.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ниша важна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помогает увидеть вид не как «жителя места», а как участника всей экосистемы. Она объясняет, почему организмы делят ресурсы, приспосабливаются и по-разному реагируют на изменения среды.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2026-07-25T17:21:43Z</dcterms:created>
  <dcterms:modified xsi:type="dcterms:W3CDTF">2026-07-25T17:21:43Z</dcterms:modified>
</cp:coreProperties>
</file>