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как возникают империи и их ключевые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процессы создания империй и их значимое влияние на мир.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Империи: ключевые игроки в мировой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объединяли народы и земли, способствуя развитию ремесел, торговли и науки, что кардинально меняло жизнь обществ. Примером служат Золотая Орда и Российская империя, формировавшие современные государства и культуры.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империя: определение и основные признаки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охватывала территории от Китая до Европы благодаря мощной армии и жесткой политике управления.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возникла в I веке до н. э. и стала моделью для последующих государств в Европе и Средиземноморье.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признаками империи являются единый центр власти, многообразие народов, наличие организованной армии и свода законов.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— многонациональное государство с централизованной властью, контролирующей обширные территории и различные народы.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и способы расширения империй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расширению территорий и доступ к богатым ресурсам стимулировали создание и рост империй.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служили инструментом объединения земель и усиления политического влияния, как это было у Габсбургов.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заключение союзов помогли Британской империи установить контроль над обширными колониальными владениями.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с помощью армии позволяли быстро подчинять новые территории, как показал пример Монгольской империи.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десять лет Александр Македонский покорил Балканы, Персию и Египет, создавая одну из крупнейших империй античности благодаря военному гению и новаторской тактике.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Македонский и стремительное завоевание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Пунических войн (264–146 гг. до н. э.) Рим завоевал стратегически важные территории, победив Карфаген и расширив своё влияние на западном Средиземноморье.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 Пунические войны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Монгольские войска благодаря мобильности и дисциплине быстро подчиняли обширные земли от Китая до Восточной Европы, создавая крупнейшую сухопутную империю в истории.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армия и её завоевания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кампании как ключ к расширению империй
</a:t>
            </a:r>
            <a:endParaRPr lang="en-US" sz="2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административных и торговых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Завоеванные территории становились основой для создания важных административных и культурных центров, укреплявших власть империи и способствовавших развитию цивилизации.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служат Александрия, известная научными открытиями, и Карфаген, превращённый Римом в торговый и культурный центр с архитектурными памятниками.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унифицированных законов и общей системы управления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эффективного управления многонациональными империями разрабатывались общие своды законов, обеспечивавшие единообразие и справедливость.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легло в основу европейских правовых систем и регулировало отношения внутри обширного государства.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Яса и российский Судебник XVI века представляют важные примеры кодификации законов и укрепления власти.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легионы отличались жёсткой дисциплиной и тактической выучкой, что позволяло эффективно защищать границы и подавлять восстания внутри империи.
</a:t>
            </a:r>
            <a:endParaRPr lang="en-US" sz="878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сила римских легионов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для защиты от кочевых племён, Великая стена длиной около 7 тысяч километров служила важным форпостом безопасности китайской империи.
</a:t>
            </a:r>
            <a:endParaRPr lang="en-US" sz="83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как оборонительное сооружение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дорог в Персии обеспечивала оперативное перемещение армии и поддерживала централизованное управление огромными территориями империи.
</a:t>
            </a:r>
            <a:endParaRPr lang="en-US" sz="822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дороги для быстрой переброски войск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оборонительные системы как основа безопасности империй
</a:t>
            </a:r>
            <a:endParaRPr lang="en-US" sz="225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Ассимиляция и интеграция покорённых народов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применяли политику интеграции, предоставляя гражданство и права лояльным народам для укрепления единства.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Рим, распространявший гражданство среди своих союзников и городской элиты.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включала представителей разных народов в армию и администрацию, что способствовало стабильности и эффективному управлению.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и идеологии при формировании империи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 мусульманских империях объединял различные регионы, поддерживая религиозное и культурное единство.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империи православие служило основой государственной идеологии и помогало создать национальное единство.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Древнем Риме император воспринимался как божественная фигура, что усиливало его авторитет.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объединяла разные народы, формируя общие ценности и легитимируя власть императоров и правителей.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управление и бюрократия в империях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создавали разветвлённую бюрократическую систему для управления огромными территориями и многочисленными народами, обеспечивая контроль и организацию на центральном и местном уровнях.
</a:t>
            </a:r>
            <a:endParaRPr lang="en-US" sz="1254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собирали налоги, проводили переписи населения и следили за соблюдением законов, что позволяло империям эффективно управлять своей экономикой и обществом.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существовала сложная иерархия государственных служащих, а в Монгольской империи действовал единый свод правил — Яса, регулирующий поведение и наказания.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налоги, ремёсла и торговые пути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налогов был ключевым элементом экономики империй, обеспечивая финансирование армии, строительства и административных нужд государства.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 способствовало производству товаров, поддерживало занятость и стимулировало обмен между различными регионами империи.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объединял Восток и Запад, превращая империю в важный узел мировой торговли и культурного обмена.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Римской империи строились хорошо спланированные дороги, обеспечивавшие быстрые перевозки и развитие внутренней торговли.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империй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включали множество народов с разными языками и традициями, что создавало богатое культурное разнообразие внутри государства.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Османской империи соседствовали турки, греки, армяне и арабы, тогда как Российская империя объединяла русских, украинцев, татар, финнов и другие народы.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многонациональность обогащала культуру, она иногда становилась источником конфликтов, требуя особых мер по управлению разнообразием.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и восстания в империях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волнения регулярно возникали в империях из-за социальной несправедливости, культурных различий и недовольства властью.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Египте часто происходили восстания против правителей, а в других империях народные бунты угрожали стабильности и целостности государства.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подавления восстаний империи использовали как военную силу, так и дипломатические переговоры или предоставляли уступки местной знати.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империй по площади, населению и военной силе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Монгольская империя была крупнейшей по площади и населению во время своего расцвета, охватывая обширные территории Азии и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масштаб империи напрямую влиял на её военную мощь и экономический потенциал, обеспечивая влияние на мировую историю.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и академические исследования,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построили сеть дорог и акведуков, которые обеспечивали быстрый транспорт и поставку воды, что поддерживало рост городов и развитие экономики. Эти сооружения символизировали могущество и порядок империи.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акведуки Рима как чудо инженерии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северных племён китайцы построили мощную стену протяжённостью около 7 тысяч километров, ставшую символом государственной мощи и инженерного гения древнего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стена Китая — защитник империи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и Пекин были центрами науки, искусства и ремёсел, привлекая мастеров и учёных. Эти города поддерживали культурное разнообразие и способствовали развитию империй.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Константинополя и Пекина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Инфраструктура, архитектура и культурные центры империи
</a:t>
            </a:r>
            <a:endParaRPr lang="en-US" sz="2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803448"/>
            <a:ext cx="4332300" cy="21029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империи: основные основатели и территории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сведения о ведущих империях, их основателях, годах возникновения, столицах и основных территориях.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подчёркивает роль влиятельных лидеров и значительный масштаб территорий, объединённых под властью каждой империи.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истории, 2023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империй на культуру и идентичность народов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 религиозные убеждения, поддерживаемые империями, помогали укреплять внутреннее единство и формировать культурное наследие.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Имперские образовательные учреждения обеспечивали передачу знаний, что стимулировало развитие науки и искусства на огромных пространствах.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Российской империи смешение культур и традиций разных народов способствовало созданию единой национальной идентичности.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распространяли свои языки, делая их основой для правовых систем и общения между народами, как это произошло с латинским языком в Европе.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476 год — падение Римской империи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военные поражения и внутренние конфликты привели к распаду Западной Римской империи, что ознаменовало начало Средневековья в Европе.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1299–1922 годы — существование и падение Османской империи
</a:t>
            </a:r>
            <a:pPr algn="l" indent="0" marL="0">
              <a:lnSpc>
                <a:spcPct val="130040"/>
              </a:lnSpc>
              <a:buNone/>
            </a:pPr>
            <a:r>
              <a:rPr lang="en-US" sz="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ослабла из-за внутреннего кризиса, потери территорий и роста националистических движений, завершив своё существование после Первой мировой войны.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государств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империй возникали новые страны с собственными границами, языками и культурами, что сильно повлияло на современную геополитическую карту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империй и их наследие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империй в истории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Империи сыграли ключевую роль в формировании современных культур, государств и международных связей, оставив богатое наследие, которое продолжает влиять на наше общество и сегодня.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2026-05-10T10:46:54Z</dcterms:created>
  <dcterms:modified xsi:type="dcterms:W3CDTF">2026-05-10T10:46:54Z</dcterms:modified>
</cp:coreProperties>
</file>