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гуманитарное право: защита людей во время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сохраняют человеческое достоинство даже в вооружённом конфликте.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МГП появилось, когда войны унесли слишком много жизней, и стало ясно: даже в конфликте нужны границы. Эти правила обязательны для всех сторон и помогают понять, почему нельзя нападать на гражданских, больницы и использовать жестокие методы.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правила войны и почему это важно знать школьнику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Женевские конвенции 1949 года составляют главный правовой фундамент МГП. Они защищают раненых, больных, военнопленных и гражданских лиц в условиях войны.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протоколы 1977 года уточняют правила ведения боевых действий и усиливают защиту населения, особенно там, где страдают мирные жители.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 2005 года дополнил систему гуманитарных эмблем, чтобы защита медицинской и гуманитарной помощи была понятнее и надёжнее.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Гаагские правила и нормы обычного МГП тоже обязательны: они закрепляют то, что государства признают как допустимое и недопустимое в конфликте.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международного гуманитарного права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защиты для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эмблемы показывают, что перед нами медицинская или гуманитарная помощь, а не военная цель. Они помогают быстро отличать тех, кто спасает жизни, от участников боевых действий.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уважают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на машине скорой помощи, палатке или одежде персонала означает нейтральность и особую защиту. Нападение на такие объекты и людей запрещено.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Эмблемы Красного Креста, Красного Полумесяца и Красного Кристалла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МГП защищает не только тех, кто оказался в зоне боёв, но и людей, особенно уязвимых из-за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приходится на гражданских: именно они чаще всего нуждаются в защите и помощи.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положениям Женевских конвенций 1949 года и Дополнительных протоколов 1977 года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защищает международное гуманитарное право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лица не должны становиться объектом нападения, если они не участвуют в боевых действиях. Их жизнь и имущество нуждаются в особой защите.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Раненым и больным медицинская помощь оказывается без различия по стороне конфликта. Главный принцип здесь — спасать жизнь, а не выяснять, кто кому принадлежит.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Военнопленные сохраняют право на гуманное обращение, питание, медицинскую помощь и связь с семьёй. Пытки, унижение и опасные условия содержания запрещены.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лица, раненые и военнопленные: основные права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правилах различения, соразмерности и предосторожности в МГП.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допустимости военного действия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12844"/>
            <a:ext cx="3848986" cy="21226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правила помогают ограничить насилие и защитить людей во время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принципы работают вместе: они не отменяют войну, но делают её менее жестокой и более контролируемой.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Женевские конвенции 1949 года, Дополнительные протоколы 1977 года, общепринятые нормы МГП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международного гуманитарного права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76658"/>
            <a:ext cx="542108" cy="48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раненых, больных и медицинской помощи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 и медперсонал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учреждения и сотрудники пользуются особой защитой. Их задача — лечить людей, а не участвовать в боевых действиях, поэтому нападения на них запрещены.
</a:t>
            </a:r>
            <a:endParaRPr lang="en-US" sz="1666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скорой помощи и другой санитарный транспорт должны свободно доставлять раненых и больных. Если их атакуют, шанс спасти жизнь резко уменьшается.
</a:t>
            </a:r>
            <a:endParaRPr lang="en-US" sz="1731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спасатели обязаны помогать всем, кто нуждается в лечении, независимо от стороны конфликта. Такая нейтральность позволяет сохранять доверие и спасать больше людей.
</a:t>
            </a:r>
            <a:endParaRPr lang="en-US" sz="16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Военнопленный — это не преступник только потому, что он участвовал в войне. Ему должны обеспечить безопасное содержание, питание, медицинскую помощь и защиту от унижения.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есть право сообщить о себе семье и не подвергаться пыткам или опасным условиям. Такое обращение показывает, что даже в плену человек сохраняет достоинство.
</a:t>
            </a:r>
            <a:endParaRPr lang="en-US" sz="1533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МГП относится к военнопленным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часто затрагивают не только отдельный эпизод конфликта, но и жизнь целых семей, школ, больниц и местных служб.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серьёзнее нарушение, тем шире цепочка последствий: от прямых потерь до долгого восстановления общин.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урока о последствиях нарушений международного гуманитарного права; без привязки к конкретной стране или году.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МГП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защита детей в вооружённых конфликтах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Детей нельзя использовать в боевых действиях, вербовать в вооружённые группы или подвергать похищению и насилию. Их безопасность должна быть приоритетом при любой эвакуации и перемещении.
</a:t>
            </a:r>
            <a:endParaRPr lang="en-US" sz="1377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имеет право на образование, медицинскую помощь и помощь в восстановлении семейных связей. Даже в кризисе важно не прерывать обучение и поддерживать привычный распорядок жизни.
</a:t>
            </a:r>
            <a:endParaRPr lang="en-US" sz="1367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службы уделяют детям особое внимание при выдаче помощи, размещении и поиске родственников. Это помогает снизить риск травм, страха и долгих последствий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гуманитарных организаций по материалам урока о нейтральной и безопасной помощи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гуманитарная помощь в зоне конфликта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МГП запрещает нападения на гражданских людей и гражданские объекты, а также неизбирательные удары, когда невозможно отличить военную цель от мирной.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запретом пытки, жестокое обращение и взятие заложников. Эти действия считаются недопустимыми независимо от того, насколько тяжёлой стала обстановка.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использовать голод как оружие или лишать людей помощи, воды и лекарств. Во время войны страдания населения не должны становиться средством давления.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запрещены средства, причиняющие лишние страдания или не позволяющие соблюдать различение между бойцами и неучаствующими в конфликте людьми.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методы и средства войны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9555" y="2728778"/>
            <a:ext cx="408489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группы получают особую защиту и какие права для них особенно важны.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групп свои гарантии, но общий смысл один: сохранить жизнь, здоровье и достоинство людей.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международному гуманитарному праву; обобщение основных категорий защиты.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защищённых групп и их прав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действуют всегда, а международное гуманитарное право особенно важно тогда, когда начинается вооружённый конфликт и риски для людей резко возрастают.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защищают жизнь, достоинство и свободу от жестокого обращения, но делают это в разных условиях: в мирное время и во время войны.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комитет Красного Креста помогает распространять знания о МГП, следит за гуманитарными стандартами и поддерживает людей, пострадавших от конфликта.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международного гуманитарного права и прав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 часто происходят рядом с жилыми кварталами, поэтому правила защиты людей нужны не только армии и юристам, но и обществу.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МГП остаётся актуальным, потому что помогает уменьшить вред даже там, где полностью избежать войны нельзя.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урока о значении международного гуманитарного права; без использования статистических данных.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МГП важно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замечать, когда информацию о конфликте подают искажённо, и проверять её по надёжным источникам. Это помогает не распространять слухи и не усиливать вражду.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уважать беженцев, поддерживать безопасное поведение в школе и не оправдывать насилие. Даже маленькие действия — внимательность, сочувствие и корректная речь — укрепляют культуру гуманности.
</a:t>
            </a:r>
            <a:endParaRPr lang="en-US" sz="1428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школьника и гражданская ответственность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боях трудно отделить военные цели от больниц, школ и жилых домов. Из-за этого возрастает риск ошибок и случайного вреда для мирных жителей.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технологии, включая беспилотники и кибератаки, усложняют контроль за действиями сторон конфликта. Информация распространяется быстро, но не всегда бывает точной.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Ограниченный доступ гуманитарных организаций мешает доставлять помощь вовремя. Поэтому особенно важны обучение правилам МГП, наблюдение за их соблюдением и ответственность за нарушения.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соблюдения МГП в современном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Гуманность должна сохраняться даже во время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гуманитарное право напоминает: даже в конфликте есть пределы насилию. Оно защищает людей, удерживает стороны от жестокости и ставит человеческую жизнь выше силы.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2026-05-21T01:50:13Z</dcterms:created>
  <dcterms:modified xsi:type="dcterms:W3CDTF">2026-05-21T01:50:13Z</dcterms:modified>
</cp:coreProperties>
</file>