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функция: определение, свойства и график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Логарифм: как число превратить в показатель степени.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логарифмы в алгебре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помогают работать с большими числами, описывать процессы роста и убывания и изучать обратную связь с показательной функцией. В 11 классе они встречаются в уравнениях, неравенствах, графиках и прикладных задачах науки и техники, где важны порядки величин и удобное сравнение данных.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логарифма и логарифмической функции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числа x по основанию a записывают как log_a x. Он показывает, в какую степень нужно возвести a, чтобы получить x, поэтому y = log_a x равносильно a^y = x.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записи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определён только при a&gt;0, a≠1 и x&gt;0. Эти ограничения обязательны: основание должно быть положительным, не равным единице, а аргумент — строго положительным.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существования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log_a x задана лишь для x&gt;0, но принимает любые действительные значения. Именно поэтому её график не пересекает ось Oy и имеет вертикальную асимптоту x=0.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функция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Десятичный логарифм log_10 x широко используется в вычислениях, натуральный log_e x — в математике и физике, а log_2 x часто встречается в информатике и теории информации.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логарифмической и показательной функций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обратимость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y=a^x и y=log_a x взаимно обратны при a&gt;0, a≠1. Это означает, что одна восстанавливает значение, которое другая скрывает в показателе степени.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поведение показательной функции, то логарифмическая читается как её зеркальное отражение. Это помогает быстрее понимать форму кривой и избегать ошибок при анализе.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точка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(1; 0) всегда принадлежит графику логарифмической функции, потому что log_a 1 = 0. Она служит удобной отправной точкой при построении и проверке графика.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графиков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обратных функций симметричны относительно прямой y=x. Поэтому по одному графику можно мысленно построить другой, поменяв местами координаты точек.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 y=log_a x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логарифмической функции y=log_a x, школьный курс алгебры
</a:t>
            </a:r>
            <a:endParaRPr lang="en-US" sz="965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поведения логарифмической функции при разных основаниях.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случаями определяется основанием: при a&gt;1 функция возрастает, а при 0&lt;a&lt;1 — убывает, при одинаковых области определения и множестве значений.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106" y="1779644"/>
            <a:ext cx="457588" cy="522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13923"/>
            <a:ext cx="511200" cy="4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891" y="3405765"/>
            <a:ext cx="392218" cy="52295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Тождественные равенства и правила логарифмов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формами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log_a(a^x)=x и a^{log_a x}=x показывают обратимость логарифмической и показательной форм. Эти равенства позволяют переводить уравнения в более удобный вид.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аргумента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log_a(x^k)=k·log_a x работает только при x&gt;0. Оно сокращает громоздкие выражения и помогает аккуратно преобразовывать логарифмические части уравнений и неравенств.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тождества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Равенства log_a 1=0 и log_a a=1 помогают мгновенно получать опорные значения. Они отражают сам смысл логарифма как показателя степени и используются в самых первых преобразованиях.
</a:t>
            </a:r>
            <a:endParaRPr lang="en-US" sz="1224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частное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log_a(xy)=log_a x+log_a y и log_a(x/y)=log_a x-log_a y позволяют раскрывать произведения и дроби, если аргументы положительны. Они особенно полезны при упрощении выражений.
</a:t>
            </a:r>
            <a:endParaRPr lang="en-US" sz="12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график при разных основаниях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вычислены по формуле y=log_a x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одинаковых аргументах видна разница в скорости изменения: основание определяет не только направление, но и «крутизну» графика.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 при a&gt;1, тем медленнее рост; при 0&lt;a&lt;1 график убывает. Все кривые проходят через (1; 0).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 и внешний вид графика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точки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удобно использовать точки (1; 0), (a; 1) и (1/a; −1). Они сразу показывают, где проходит кривая и как меняется её направление при выбранном основании.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a&gt;1 график поднимается вправо, а при 0&lt;a&lt;1 — опускается вправо. Это наглядно отражает различие между возрастающей и убывающей функцией.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у оси Oy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не пересекает ось Oy, потому что при x≤0 логарифм не определён. При приближении к нулю значение функции неограниченно меняется, образуя вертикальную асимптоту.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точкам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опорные значения, затем проводят плавную линию, учитывая асимптоту и монотонность. Такой способ позволяет быстро получить правильный вид графика без лишних вычислений.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Монотонность, область определения и множество значений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a&gt;1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больше единицы, функция возрастает на всём промежутке x&gt;0. Тогда большему аргументу соответствует большее значение логарифма, что удобно при сравнении чисел.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значений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логарифма не ограничены сверху или снизу: он может быть положительным, отрицательным или равным нулю. Именно это делает функцию гибкой при моделировании широких диапазонов.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функция существует только для положительных аргументов. Поэтому при анализе графика и решении задач первым шагом всегда проверяют условие x&gt;0.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0&lt;a&lt;1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лежит между нулём и единицей, функция убывает. В этом случае увеличение аргумента ведёт к уменьшению значения, и направление графика меняется на противоположное.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графика логарифмической функции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проверки свойств и построения корректного графика.
</a:t>
            </a:r>
            <a:endParaRPr lang="en-US" sz="16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графика логарифмической функции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оси Ox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x на x−b переносит график горизонтально: при b&gt;0 он сдвигается вправо, при b&lt;0 — влево. При этом важно заново проверить, где выражение в логарифме остаётся положительным.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Асимптота и ОДЗ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преобразование требует отдельной проверки области определения: аргумент логарифма должен быть положительным. Вертикальная асимптота тоже может сместиться, если в выражении появляется горизонтальный сдвиг внутри скобок.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растяжение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Множитель перед логарифмом усиливает или ослабляет изменения значений по вертикали. Если коэффициент больше 1, график становится круче; если он по модулю меньше 1, кривая выглядит более пологой.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оси Oy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Слагаемое c добавляет к значениям функции постоянную величину и перемещает весь график вверх или вниз. Форма кривой не меняется, но точка пересечения с осью Oy исчезает, если она не определена.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роста разных функций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значения, рассчитанные по формулам y=x, y=log10(x), y=2^x
</a:t>
            </a:r>
            <a:endParaRPr lang="en-US" sz="1036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поле видно, насколько по-разному ведут себя три зависимости уже при небольших значениях аргумента. Особенно заметно, что логарифм долго остаётся малым, даже когда другие функции быстро увеличиваются.
</a:t>
            </a:r>
            <a:endParaRPr lang="en-US" sz="1348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кривая растёт медленнее всех, поэтому удобна для описания больших диапазонов. Показательная функция наглядно демонстрирует быстрый рост и быстро обгоняет остальные.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логарифмических уравнений в 11 классе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область допустимых значений: аргументы логарифмов должны быть положительными, а основания — положительными и отличными от единицы. Без этого дальнейшие преобразования могут привести к неверному ответу.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Проверить условия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встречаются разные основания, их стараются свести к одному основанию или переписать выражение через степень. Это позволяет использовать свойства логарифмов и упростить сравнение частей уравнения.
</a:t>
            </a:r>
            <a:endParaRPr lang="en-US" sz="825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Привести к удобной форме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равносильное преобразование выглядит так: log_a x = b, если и только если x = a^b. Такой переход часто превращает логарифмическое уравнение в более привычное алгебраическое.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Перейти к показательной записи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корней обязательно возвращаются к области определения и проверяют каждое значение. Это последний этап, который помогает исключить посторонние корни и сохранить равносильность решения.
</a:t>
            </a:r>
            <a:endParaRPr lang="en-US" sz="826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ответ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14721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типичных логарифмических значений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тождества логарифмов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логарифм выражает именно показатель степени, а не просто новое число в записи.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логарифм восстанавливает степень, в которую нужно возвести основание. Это удобно для быстрой проверки вычислений и понимания структуры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в измерениях и реальной жизни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pH помогает сравнивать кислотность растворов не по прямой концентрации, а через логарифмическую зависимость. Благодаря этому очень маленькие и очень большие значения становятся удобными для чтения и анализа на одном числовом поле.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и pH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звука измеряют в децибелах, потому что человеческое восприятие реагирует не на абсолютную разницу, а на отношение интенсивностей. Логарифмическая запись позволяет компактно описывать слабые и очень сильные сигналы.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децибелы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логарифмическая шкала часто используется для данных, которые меняются на несколько порядков. На таких графиках легче заметить закономерность, когда обычная шкала «сжимает» мелкие значения и перегружает крупные.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больших масштабов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шкала и равные интервалы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данные, построенные для чисел 1, 10, 100, 1000
</a:t>
            </a:r>
            <a:endParaRPr lang="en-US" sz="109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запись переводит кратные изменения в равные шаги. Поэтому числа, различающиеся в десять раз, на такой шкале выглядят одинаково удалёнными друг от друга.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логарифмической оси важнее отношение величин, чем разность между ними. Это делает графики нагляднее, когда диапазон значений очень велик.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логарифмами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Неверная область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подставлять в логарифм ноль или отрицательное число. В действительных числах такие выражения не определены, поэтому всегда нужно сначала проверять знак аргумента.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Ошибочное основание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логарифма не может быть равно 1 и не может быть отрицательным. Если не учитывать это условие, легко получить запись, которая внешне похожа на формулу, но математически некорректна.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Путаница в обозначениях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log_a x и log_x a не одинаковы, хотя связаны между собой. Их нельзя взаимно заменять без проверки условий на оба числа, иначе результат теряет смысл.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Неверное свойство суммы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суммы не раскладывается на сумму логарифмов. Формула log_a(x+y)=log_a x+log_a y неверна, потому что свойства логарифмов действуют только для произведения, частного и степени.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логарифмической функции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свойств, опорных точек и формы графика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76094"/>
            <a:ext cx="511200" cy="4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300" y="3447288"/>
            <a:ext cx="511200" cy="51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231" y="1841844"/>
            <a:ext cx="457538" cy="52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47288"/>
            <a:ext cx="511200" cy="51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и теоретическая ценность логарифмов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децибелы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акустике децибелы помогают измерять интенсивность звука в форме, близкой к восприятию человека. Логарифмическая запись показывает не абсолютное значение, а отношение уровней.
</a:t>
            </a:r>
            <a:endParaRPr lang="en-US" sz="1240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курсе 11 класса логарифмическая функция связана с уравнениями, неравенствами, графиками и преобразованиями. Умение работать с ней необходимо для уверенного решения экзаменационных задач.
</a:t>
            </a:r>
            <a:endParaRPr lang="en-US" sz="1176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pH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позволяют выразить кислотность через компактную шкалу pH. Это делает сравнение растворов удобным даже тогда, когда различия в концентрации ионов очень велики.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 данные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логарифмы используются при оценке алгоритмов, поиске закономерностей и работе с большими массивами информации. Они помогают описывать, как быстро растут вычислительные затраты.
</a:t>
            </a:r>
            <a:endParaRPr lang="en-US" sz="11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логарифмической функции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 — это способ увидеть показатель степени и описать большой диапазон чисел с помощью удобной шкалы. Понимание его свойств делает графики, уравнения и прикладные задачи гораздо понятнее.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2026-05-30T05:28:27Z</dcterms:created>
  <dcterms:modified xsi:type="dcterms:W3CDTF">2026-05-30T05:28:27Z</dcterms:modified>
</cp:coreProperties>
</file>