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Преобразуем дроби с буквами без изменения их значения.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Тождественные преобразования рациональных выражений
</a:t>
            </a:r>
            <a:endParaRPr lang="en-US" sz="280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выражения в 7 классе
</a:t>
            </a:r>
            <a:endParaRPr lang="en-US" sz="282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опирается на умение работать с многочленами, скобками и формулами сокращённого умножения. Здесь важно научиться менять вид дробного выражения, сохраняя его значение для всех допустимых значений переменной.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тождественным преобразованием
</a:t>
            </a:r>
            <a:endParaRPr lang="en-US" sz="2637" dirty="0"/>
          </a:p>
        </p:txBody>
      </p:sp>
      <p:sp>
        <p:nvSpPr>
          <p:cNvPr id="10" name="Text 2"/>
          <p:cNvSpPr txBox="1"/>
          <p:nvPr/>
        </p:nvSpPr>
        <p:spPr>
          <a:xfrm>
            <a:off x="519520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Тождественное преобразование изменяет запись выражения, но не его значение. После такого преобразования получаем более удобный вид для вычислений, упрощения или дальнейших алгебраических действий.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71967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 скобками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тождественным преобразованиям относят раскрытие скобок и приведение подобных слагаемых. Эти действия помогают упростить выражение, не нарушая равенства между исходной и полученной записью.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24414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и сокращение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многочлен можно разложить на множители, это используют для сокращения дробей. Такой приём особенно полезен, когда в числителе и знаменателе есть одинаковые множители.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76861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дроби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сложных дробей тоже относится к этой теме. Здесь одну дробь заменяют более удобной записью, обычно через умножение на обратную дробь, сохраняя значение выражения.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129308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Тождественно равные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выражения совпадают по значению при всех допустимых значениях переменных, их называют тождественно равными. Это означает, что после преобразований смысл выражения не меняется.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 выражения
</a:t>
            </a:r>
            <a:endParaRPr lang="en-US" sz="2561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ОДЗ показывает, при каких значениях переменной выражение имеет смысл. Для дробей особенно важно проверить знаменатель: он не должен обращаться в ноль, иначе значение не определено.
</a:t>
            </a:r>
            <a:endParaRPr lang="en-US" sz="115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значения, при которых знаменатель равен нулю, исключают из ОДЗ. Например, в дроби (x+1)/(x-3) значение x=3 недопустимо, потому что знаменатель станет нулевым.
</a:t>
            </a:r>
            <a:endParaRPr lang="en-US" sz="115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 упрощения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ОДЗ нужно находить до сокращений и других преобразований. Если сначала упростить выражение, можно случайно потерять важное ограничение и получить неверный ответ.
</a:t>
            </a:r>
            <a:endParaRPr lang="en-US" sz="1157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области допустимых значений защищает от ошибок в уравнениях и тождественных преобразованиях. Она помогает отличить правильное упрощение от записи, которая уже не равносильна исходной.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преобразования рационального выражения
</a:t>
            </a:r>
            <a:endParaRPr lang="en-US" sz="2487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упрощении и проверке выражения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сокращают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можно только общий множитель, который полностью входит и в числитель, и в знаменатель. Если множитель записан в виде произведения, его допускается убрать, не меняя значение дроби.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сокращения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(x+3) (x-2)/(x-2) общий множитель x-2 сокращается, и остаётся x+3. Но это верно только при x≠2, потому что исходный знаменатель не должен быть равен нулю.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ошибка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сокращать часть суммы или разности, если она не является множителем. Например, выражение x+2 нельзя «сократить» по отдельным слагаемым, потому что это не произведение.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особенно полезен после разложения многочлена на множители. Тогда становятся заметны одинаковые части в числителе и знаменателе, и дробь можно записать короче.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 на общий множитель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793011"/>
            <a:ext cx="4106400" cy="19565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тождественные преобразования
</a:t>
            </a:r>
            <a:endParaRPr lang="en-US" sz="2722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действия чаще всего используют при упрощении рациональных выражений.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меняется лишь форма записи: выражение становится короче, нагляднее и удобнее для вычислений.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преобразования рациональных выражений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многочлена на множители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83800" y="1257813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помогает увидеть общие части выражения и затем сокращать дроби. Без этого шага многие рациональные выражения остаются длинными и неудобными для работы.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3800" y="2014147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частый приём в 7 классе — вынесение общего множителя за скобки. Сначала находят то, что повторяется в каждом слагаемом, а затем записывают выражение короче.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3800" y="2770492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a²-b²=(a-b) (a+b) часто используется при упрощении. Она позволяет заменить разность квадратов произведением двух множителей, которые потом легко сократить или преобразовать.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3800" y="3526837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 и 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(a+b)²=a²+2ab+b² и (a-b)²=a²-2ab+b² помогают распознавать многочлены, которые можно быстро записать в удобном виде без лишних вычислений.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3800" y="4283168"/>
            <a:ext cx="63699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слагаемых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общий множитель сразу не виден, применяют группировку. Удобные слагаемые объединяют, затем в каждой группе выносят общий множитель и получают произведение.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чаще всего встречаются при упрощении
</a:t>
            </a:r>
            <a:endParaRPr lang="en-US" sz="2253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алгебры эти приёмы обычно используются не по одному, а в связке: сначала раскладывают выражение, затем сокращают дробь.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оказываются разложение на множители и сокращение дробей: именно они чаще всего дают заметное упрощение.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темы «Тождественные преобразования рациональных выражений»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94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72287" y="1295150"/>
            <a:ext cx="406125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к общему знаменателю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сложить или сравнить дроби с буквами, их приводят к одному знаменателю. После этого можно работать только с числителями, не меняя смысл выражения.
</a:t>
            </a:r>
            <a:endParaRPr lang="en-US" sz="1254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Недостающий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дробь дополняют нужным множителем, чтобы знаменатели совпали. При этом числитель и знаменатель умножают на одно и то же выражение, поэтому значение дроби сохраняется.
</a:t>
            </a:r>
            <a:endParaRPr lang="en-US" sz="115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числителей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знаменатель становится общим, числители уже можно складывать или сравнивать. Это делает выражение удобным, особенно если исходные дроби имеют вид 1/x и 1/(x+1).
</a:t>
            </a:r>
            <a:endParaRPr lang="en-US" sz="1157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к общему знаменателю важно проверить, не появились ли новые ограничения и не забыто ли условие существования каждого исходного знаменателя.
</a:t>
            </a:r>
            <a:endParaRPr lang="en-US" sz="11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дробь и её смысл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457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дробь — это дробь, в которой числитель, знаменатель или обе части содержат другие дроби. По сути, она выражает деление одной дроби на другую.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2044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213748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вида \((1/x)/(2/x+1)\) нужно понимать как отношение двух выражений. Такая форма часто появляется при преобразовании алгебраических выражений и требует внимательной работы с ОДЗ.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279626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её читать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07293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Удобнее всего представить сложную дробь как деление, которое затем заменяют умножением на обратную дробь. Иллюстрация помогает увидеть переход от исходной записи к более простой форме.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3880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схема
</a:t>
            </a:r>
            <a:endParaRPr lang="en-US" sz="12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преобразуют сложную дробь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 упрощении сложной дроби в школьной алгебре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преобразованиях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131205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суммы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сокращать слагаемые внутри суммы или разности. Сокращение возможно только для общих множителей, поэтому выражение x+2 нельзя уменьшить, если оно не записано как произведение.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9525" y="225482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ОДЗ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сразу переходят к сокращению и теряют запрещённые значения. Если знаменатель может стать нулём, это значение нужно исключить ещё до любых преобразований.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9525" y="319760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со скобками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 часто забывают изменить знак у второго слагаемого или неверно применяют формулы. Даже одна неточность меняет всё выражение и приводит к неверному результату.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59525" y="414037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Преждевременное сокращение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разложить выражение на множители, а уже потом искать общий множитель. Если пропустить этот шаг, можно не увидеть удобную форму и сделать ошибочный вывод.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ученики чаще всего ошибаются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труднее всего школьникам даётся проверка знаменателя и правильное сокращение после разложения на множители.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внимательно находить ОДЗ, а затем проверять множители, число ошибок заметно снижается.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иллюстративная диаграмма для 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тождества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вид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левую и правую части приводят к удобному виду. Иногда достаточно раскрыть скобки и сократить дроби, чтобы увидеть одинаковые выражения.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равенство сохраняется для всех допустимых значений, это тождество. Если же появляется хотя бы одно неподходящее значение, исходное равенство тождеством не является.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Упростить до конца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 должно остаться верное равенство или тождественно нулевое выражение. Это означает, что обе записи совпадают по значению при всех допустимых значениях переменной.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Перенести в одну сторону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сравнение не получилось сразу, все члены переносят в одну часть. Тогда нужно проверить, обращается ли полученное выражение в ноль для допустимых значений.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помогают быстро раскладывать выражения на множители и упрощать дроби.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теме используются разность квадратов, квадраты суммы и разности, а также вынесение общего множителя.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алгебры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полезные в теме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узнать скорость, используют формулу v=s/t. Здесь расстояние делят на время, поэтому значение меняется при изменении любой из величин. Такие записи удобно упрощать, когда известны числовые данные или нужно сравнить два случая.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находят по формуле ρ=m/V: масса делится на объём. Чем больше объём при той же массе, тем меньше плотность. Эта зависимость хорошо показывает, как дробь помогает описывать реальные величины.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производительность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работу часто встречается выражение, связанное с количеством выполненной работы и временем. Если одна бригада работает быстрее другой, это можно увидеть через дроби и сравнить их после преобразования.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выражения в задачах из жизни
</a:t>
            </a:r>
            <a:endParaRPr lang="en-US" sz="237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выражение после преобразования
</a:t>
            </a:r>
            <a:endParaRPr lang="en-US" sz="2613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как длинная запись постепенно превращается в короткую и удобную для вычислений форму.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выполнено разложение на множители, тем короче итоговая запись и тем проще дальнейшие действия.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иллюстративная схема для 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помогают избежать ошибок
</a:t>
            </a:r>
            <a:endParaRPr lang="en-US" sz="2561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помогают безопасно преобразовывать рациональные выражения.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сначала проверить область допустимых значений, а затем выполнять сокращение и сверку результата.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работы с дробями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Тождественные преобразования помогают сделать рациональные выражения короче, понятнее и удобнее для вычислений. Если помнить про ОДЗ, множители и проверку результата, ошибки становятся редкими, а решения — аккуратными.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2026-05-29T23:14:57Z</dcterms:created>
  <dcterms:modified xsi:type="dcterms:W3CDTF">2026-05-29T23:14:57Z</dcterms:modified>
</cp:coreProperties>
</file>