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«Ласточки пропали…» Афанасия Фета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прощание с летом в строчках Фета.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умел замечать в природе самое нежное и незаметное. Его короткие стихи похожи на тихую прогулку: в них слышны ветер, птицы, свет и маленькие перемены вокруг нас.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и его поэзия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тот миг, когда тёплые дни уже уходят. Ласточки исчезают, и по этому сразу видно: лето медленно сдаёт свои позиции.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резкий переход, а спокойный первый шаг нового времени года. Именно поэтому стихотворение звучит так мягко и немного грустно.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прохладнее, а вокруг всё тише. Природа как будто делает маленькую паузу перед осенью и прислушивается к себе.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очень заметны, потому что они быстрые, ловкие и весёлые. Когда они исчезают, сразу чувствуется, что лето заканчивается. Это маленький, но очень ясный знак.
</a:t>
            </a:r>
            <a:endParaRPr lang="en-US" sz="1195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по которым видно смену сезона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Фета отлёт ласточек означает не только перемену в природе. Он передаёт и настроение человека, который прощается с тёплыми днями и замечает приближение осени.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 природе и в настроении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— главный знак перемен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 и небо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стихотворении не выделяется отдельно, а входит в общую картину природы. Он помогает почувствовать спокойствие, которое приходит вместе с осенними переменами.
</a:t>
            </a:r>
            <a:endParaRPr lang="en-US" sz="113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добавляет простоты и открытого пространства. Благодаря ему природа кажется живой, но уже спокойной, как перед долгим осенним отдыхом.
</a:t>
            </a:r>
            <a:endParaRPr lang="en-US" sz="1148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землёй создаёт простор и тишину. Оно делает картину широкой, светлой и очень похожей на настоящий осенний день.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прохладнее и чище. Через это ощущение читатель будто сам выходит на улицу и замечает, как лето постепенно отступает.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тишина приходит не как пустота, а как мягкое спокойствие. После летней звонкости мир словно начинает говорить шёпотом.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в тишине тоже есть красота. Иногда именно в ней природа выглядит особенно ясной и выразительной.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тишина не пугает. Наоборот, она помогает лучше услышать ветер, заметить небо и внимательно посмотреть на знакомые места вокруг.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летних дней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ничего особенного не произошло. Но стоит исчезнуть ласточкам — и сразу ясно: в природе что-то изменилось. Такая деталь у Фета работает как тихий сигнал, который слышит внимательный читатель.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Улетела последняя стая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ещё светлый, но свет уже мягче и спокойнее. Фет замечает даже это едва заметное изменение. Благодаря такой точности читатель легко представляет себе осеннее утро или вечер.
</a:t>
            </a:r>
            <a:endParaRPr lang="en-US" sz="102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стал другим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прохлада меняет всё вокруг. Она напоминает, что лето уже не задержится надолго, а осень подходит осторожно и без спешки. Из таких маленьких ощущений и складывается настроение стихотворения.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Холодок в воздухе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создают настроение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слова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выбирает обычные, понятные слова. Поэтому стихотворение легко читать даже тем, кто только знакомится с поэзией.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нет лишних украшений. Каждое слово стоит на своём месте и помогает увидеть картину природы очень ясно.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спокойно и плавно. Они не торопят читателя, а будто ведут его медленным шагом по осеннему дню.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простота делает стихотворение красивым. Оно говорит тихо, но запоминается надолго, как добрый шёпот.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сразу задаёт тихий и задумчивый тон. Читатель словно слышит первый осенний шорох и замечает, что привычный мир меняется.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песни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мягкого звучания стихотворение хочется не только читать, но и слушать. Оно похоже на спокойную песню о природе и прощании с летом.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строк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размеренный ритм делают речь напевной. Строки текут легко, как ветер, который не спешит и всё равно движется вперёд.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осень не кажется страшной или хмурой. Она тихая, мягкая и немного грустная, как спокойный вечер после шумного летнего дня.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в новом времени года тоже есть красота. Осень у него — это не конец, а плавный переход к другому, спокойному состоянию природы.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Фета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чуть грустно, потому что лето уходит. Но эта грусть тихая и светлая, как облачко в ясном небе, а не как дождливая туча.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печаль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смотреть на небо, листья и птиц внимательнее. Стихотворение учит замечать даже маленькие перемены, которые обычно легко проскочить мимо, не заметив.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природе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не исчезает сердито, а спокойно уступает место осени. От этого мир кажется не хуже, а просто другим, и в этой перемене тоже есть красота.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перемены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смотрит на природу очень бережно. Каждая деталь у него будто тронута мягкой рукой, поэтому читатель чувствует тепло, заботу и любовь к миру вокруг.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особенно заметны, когда они улетают. Их быстрый полёт и живые движения сразу показывают, что тёплые дни заканчиваются и в природе что-то меняется.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сами по себе лёгкие, весёлые и подвижные. Поэтому их отлёт сильнее всего напоминает о прощании с летом и делает стихотворение очень выразительным.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передать настроение без длинных объяснений. Стоит только вспомнить их исчезновение, и уже чувствуется прохлада, тишина и начало осеннего времени.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выбрал птиц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стихотворении связано с движением, светом и звонкими звуками. Всё вокруг кажется оживлённым, будто природа ещё не хочет прощаться с теплом.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время уходит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без шума и спешки. Вместо летней живости появляется прохлада, тишина и спокойствие. Один сезон мягко сменяет другой, почти незаметно.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тихо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 рядом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длинной истории. Главное в нём — одно короткое наблюдение, которое помогает увидеть важный момент в жизни природы.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следить за деталями: птицами, воздухом, тишиной и светом. Именно они создают настроение и делают картину осени живой.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не рассказывает о событиях громко и подробно. Он как будто тихо шепчет: посмотри, как меняется мир вокруг тебя.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образ может сказать очень много. У Фета таких образов немного, но каждый из них запоминается сразу и надолго.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умел замечать то, что другие легко пропускают: движение ветра, свет на небе, шорох листьев. Из таких маленьких деталей у него вырастает целая картина.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и есть особая красота его поэзии: простые вещи становятся важными и красивыми. Даже короткая строка у Фета может рассказать о большом мире.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так, будто внимательно смотрит на природу и слушает её. Поэтому его стихи похожи на тихие заметки наблюдателя, который всё видит и всё чувствует.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— поэт наблюдения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ровно, без спешки и резких слов. От этого стихотворение напоминает тихий осенний день, когда всё вокруг будто прислушивается к себе.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тон помогает почувствовать размеренный ритм природы. Читатель не торопится, а спокойно наблюдает, как лето уходит и наступает тихая осень.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строк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167" y="1710453"/>
            <a:ext cx="324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видеть, как природа меняется понемногу. Не обязательно ждать бурных событий: иногда важнее заметить маленький признак, который всё объясняет.
</a:t>
            </a:r>
            <a:endParaRPr lang="en-US" sz="113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перемены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красота есть и в тепле, и в прохладе. Нужно только уметь её заметить, а природа сама подскажет, где искать.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каждому сезону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летом здесь не похоже на беду. Осень приходит тихо, и это помогает понять: у каждого времени года свой характер и своё настроение.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принимать осень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красивыми бывают не только яркие чудеса. Обычное небо, птицы и ветер тоже могут стать по-настоящему интересными и трогательными.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красоту простого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— самый заметный образ. Они сразу показывают, что лето заканчивается, а вместе с ними уходит и летняя беззаботность.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смена сезона помогают почувствовать главное настроение. Осень приходит мягко, и вся картина становится простой, ясной и немного грустной.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поле, небо и воздух создают широкую картину природы. Всё вокруг связано между собой, поэтому стихотворный мир кажется цельным и настоящим.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короткое, поэтому его легко прочитать и пересказать. Но в нескольких строках Фет успевает показать и картину природы, и настроение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яркий образ ласточек. Стоит только вспомнить их отлёт, и сразу возникает осенняя прохлада, тишина и спокойствие.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простые и понятные, без лишних украшений. Поэтому текст читается легко, словно тихий рассказ о том, что увидел внимательный человек.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стихотворения есть музыка: плавный ритм, повтор и мягкое звучание. Из-за этого оно не только запоминается, но и приятно звучит вслух.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осени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«Ласточки пропали…» показывает, как красиво уходит лето и как незаметно приходит осень. Фет учит смотреть внимательно и находить чудо даже в тихом мгновении.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2026-05-24T05:41:06Z</dcterms:created>
  <dcterms:modified xsi:type="dcterms:W3CDTF">2026-05-24T05:41:06Z</dcterms:modified>
</cp:coreProperties>
</file>