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акт как переломный узел трагедии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акт превращает сомнение в необратимую катастрофу.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от размышления к последствиям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периода ожидания и проверки фактов действие резко меняется: скрытые решения становятся видимыми, а каждый шаг героев сужает пространство выбора и приближает финал.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IV акта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Гертруда сообщает о смерти Полония и странном поведении Гамлета, из-за чего при дворе усиливается тревога и Клавдий начинает видеть в принце прямую угрозу.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Офелия, потеряв отца и опору, переживает душевный надлом, а Лаэрт возвращается в Данию уже не как наблюдатель, а как человек, требующий возмездия.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личных конфликтов появляется линия Фортинбраса и Норвегии, которая связывает внутренний кризис двора с более широким историческим напряжением.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надлом героя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внутри катастрофы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IV акте Гамлет уже не просто размышляет о долге. Он вынужден действовать среди последствий собственных поступков, и это делает его состояние особенно напряжённым. Его переживания становятся видимыми для окружающих.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поведение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реплики звучат резче и короче, а ирония всё чаще соседствует с усталостью и чувством вины. В этом сочетании раскрывается сложность героя, который одновременно мыслит, страдает и всё глубже втягивается в трагедию.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трагических последствий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логика нарастания конфликта в IV акте трагедии Шекспира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Клавдий как правитель и манипулятор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Клавдий в IV акте действует не открытой силой, а расчётом: он быстро оценивает опасность, исходящую от Гамлета, и выбирает меры, которые сохраняют видимость контроля.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решения строятся на страхе потерять трон. Именно поэтому он всё глубже опирается на тайные распоряжения, наблюдение и политическую хитрость вместо честного решения конфликта.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делает его не только злодеем, но и человеком, который сам запутывается в собственных махинациях. Власть у него держится на лжи, а не на доверии.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как язык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руках и репликах Офелии цветы становятся знаками верности, разлуки и смерти. Она словно говорит символами, потому что обычный разговор для неё уже недоступен. Этот образ делает её беззащитной и особенно трагичной.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горе и беззащитность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Полония, разрыв с Гамлетом и исчезновение опоры разрушают её чувство безопасности. Офелия превращается в образ человека, которого трагедия лишила не только счастья, но и внутреннего равновесия.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вместо связной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Офелия говорит так, будто её сознание распадается на отдельные образы и обрывки памяти. В её песнях слышны утрата, растерянность и боль, которые уже невозможно выразить обычными словами. Через это Шекспир показывает внутреннюю катастрофу без прямых объяснений.
</a:t>
            </a:r>
            <a:endParaRPr lang="en-US" sz="811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Офелия: трагедия разрушенной личности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Эскалация трагедии по эпизодам IV акта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просто чередование событий, а постепенное сжатие пространства для выбора.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повышает необратимость конфликта и делает финал всё менее случайным.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IV акта трагедии У. Шекспира «Гамлет»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730" y="171493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5542" y="1691475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681" y="16914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2656" y="1714935"/>
            <a:ext cx="239100" cy="191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43194" y="1691475"/>
            <a:ext cx="148875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Лаэрт как зеркало Гамлета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движимы местью за отца, поэтому их линии в IV акте постоянно перекликаются и усиливают главный вопрос трагедии о справедливом возмездии.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Лаэрт действует резко и сразу, почти не задерживаясь на раздумьях. Его импульсивность создаёт контраст с более сложной и медленной внутренней логикой Гамлета.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сначала анализирует, сомневается и проверяет обстоятельства, тогда как Лаэрт выбирает действие как главный ответ на потерю. Это делает их зеркальными, но не одинаковыми.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судьбы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оказываются втянутыми в один и тот же придворный кризис, где частная обида быстро становится частью общей катастрофы и разрушает личный выбор.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сопоставления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Лаэрта и Гамлета помогает понять, что в трагедии важно не только действие само по себе, но и то, как человек приходит к нему.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функция в IV акте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персонажей, событий и их роли в развитии конфликта.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выполняет отдельную трагическую функцию, и вместе они переводят личный конфликт в общий кризис.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акт трагедии У. Шекспира «Гамлет»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убийства Полония придворный порядок держится уже не на доверии, а на страхе: Клавдий вынужден действовать скрытно, чтобы не потерять контроль над ситуацией.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принимаются быстро и тайно, потому что открытая сила в Дании слишком рискованна. Власть перестает быть опорой закона и сама превращается в источник нестабильности.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Гамлета, ставшее непредсказуемым для двора, усиливает ощущение распада. Каждый новый шаг героя заставляет окружающих думать прежде всего о собственной безопасности.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Лаэрта добавляет конфликту новый импульс: частная месть входит в политическое поле. Так двор оказывается втянут в цепь взаимных подозрений и насилия.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власти и государственного распада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письма и приказа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приказ действует как скрытое оружие. Он позволяет власти вмешиваться в жизнь людей без прямого столкновения, а значит, делает интригу частью самой политики.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распоряжения в IV акте определяют судьбы героев не меньше, чем их поступки. Письмо становится способом управлять расстоянием, временем и чужой волей.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личной мести к кризису государства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частная трагедия превращается в политический распад.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IV акта: обрывочность, ритм, контраст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становятся короче и резче, поэтому разговор в IV акте звучит как цепь напряженных реакций, а не как спокойный обмен мыслями. Это ускоряет восприятие событий.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настойчиво повторяются мотивы болезни, смерти и разложения. Через такие слова Шекспир показывает, что внешний порядок уже не скрывает внутренний кризис.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Придворная вежливость постоянно сталкивается со скрытой агрессией. За официальными формулами ощущается недоверие, и именно этот контраст делает сцену тревожной.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текста передает приближение развязки: слова звучат обрывисто, как будто персонажи не успевают осмыслить происходящее. Язык становится знаком надвигающейся катастрофы.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реакций персонажей на кризис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одинаковую, а очень разную психологическую реакцию героев на один и тот же переломный момент в трагедии.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выявляет характер каждого персонажа: от контроля и действия до растерянности и распада.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IV акта трагедии Уильяма Шекспира «Гамлет»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Норвежский сюжет как предвестие финала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Сообщение о войске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дворе становится известно о движении войск Фортинбраса. Эта новость вводит в пьесу внешний политический фон и расширяет масштаб конфликта.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Проход через Данию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через датские земли ради малой территории показывает странную цену власти и войны. Для Гамлета это становится напоминанием о решительности, которой ему не хватает.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Предвестие развязки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Фортинбраса подчеркивает слабость датского государства и создает ощущение исторической неустойчивости. На этом фоне финал трагедии воспринимается как почти неизбежный.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IV акт важен для понимания образа Гамлета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как человек, уже втянутый в катастрофу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IV акте герой перестает быть только наблюдателем. Он действует в мире, где последствия уже нельзя отменить, и это делает его образ более напряженным и противоречивым.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между мыслью и поступком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ясно видно, что его трагедия строится на столкновении размышления и необходимости действовать. Сомнение не исчезает, но рядом с ним появляется риск и ответственность.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мотивы IV акта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мотивы организуют смысл акта и связывают личное с общественным.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не существуют отдельно: они образуют единую систему, где личная драма сразу становится политической и нравственной.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IV акта трагедии Уильяма Шекспира «Гамлет»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IV акт выводит на первый план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акт строится не вокруг одной линии, а вокруг нескольких взаимосвязанных смыслов, которые усиливают друг друга.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месть и власть: именно они задают ход событий и соединяют личный выбор с общей трагической развязкой.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IV акта трагедии Уильяма Шекспира «Гамлет»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акт как точка необратимости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акт делает трагедию окончательно необратимой: частная месть перерастает в государственный кризис, а внутренние сомнения героев уже не могут остановить цепь событий, ведущих к финалу.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2026-05-23T19:57:01Z</dcterms:created>
  <dcterms:modified xsi:type="dcterms:W3CDTF">2026-05-23T19:57:01Z</dcterms:modified>
</cp:coreProperties>
</file>