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 поиске истины, честности и глубине человеческого взгляда.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 Л. Пастернак. «Во всём мне хочется дойти до самой сути»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Историко-литературный контекст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относится к поздней лирике Пастернака, где личный опыт превращается в философское размышление. Оно продолжает традицию русской поэзии поиска истины, но сохраняет характерную для автора конкретность, музыкальность и доверие к живому миру.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говорит от первого лица и сразу обозначает главный принцип: не довольствоваться внешним впечатлением, а стремиться постичь сущность каждого явления до конца.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жизненная позиция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позиция основана на внутренней честности и высокой требовательности к себе. Для него важно не быстрое объяснение, а точность, глубина и ответственность перед истиной.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 сторонний наблюдатель, а человек, который мыслит и переживает мир изнутри. Его познание становится частью личного опыта, а не отвлечённым рассуждением.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преодоление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к истине в стихотворении передано как путь, требующий усилия и терпения. Важны не скорость и эффект, а постепенное приближение к смыслу через труд внутреннего роста.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пути к истине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Пейзажные детали усиливают это ощущение. Дорога, снег, небо, ветви создают образ мира, в котором ясность рождается вместе с преодолением и внимательным вглядыванием в реальность.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стихотворения звучит исходная установка героя: он определяет своё отношение к миру и задаёт направление дальнейшему размышлению, связанное с поиском сути.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развитие мысли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мысль развивается через образы природы и труда. Эти мотивы помогают показать, что понимание мира требует не только чувства, но и усилия, мастерства, наблюдательности.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подводит духовный итог: поиск истины становится не отдельным состоянием, а устойчивой жизненной позицией, объединяющей мысль, чувство и нравственный выбор.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движение по строфам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строфа уточняет и расширяет центральную мысль стихотворения.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Строфы выстраивают движение от личного стремления к общему нравственному выводу о честном познании мира.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Б. Л. Пастернака «Во всём мне хочется дойти до самой сути»
</a:t>
            </a:r>
            <a:endParaRPr lang="en-US" sz="77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философское ядро текста сосредоточено в стремлении к сущности и личной ответственности.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образуют иерархию: поиск истины задаёт центр, а остальные образы раскрывают его смысл.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прочтение стихотворения Б. Л. Пастернака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сочетаются простые слова и философский смысл. Пастернак говорит о сложном так, чтобы мысль оставалась живой, конкретной и доступной читателю.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и словарь текста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Природная лексика помогает соединить мысль с чувственным опытом. Благодаря ей размышление не выглядит отвлечённым и сохраняет зримость, свежесть и точность.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слова, связанные с знанием, сущностью, трудом и движением. Они создают ощущение непрерывного поиска и внутренней работы сознания.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сухой абстракции делает текст убедительным. Каждое слово у Пастернака не просто называет явление, а помогает почувствовать его смысловую глубину.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 как форма мышления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стихотворении не служит фоном: она становится способом познания. Свет, воздух, движение и открытое пространство помогают передать работу мысли и ощущение внутренней свободы.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Пейзажные детали у Пастернака всегда точны и значимы. Ветви, снег, поле или небо не только создают зрительный образ, но и поддерживают философский смысл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выстроить спокойное, но напряжённое движение мысли к ясности.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усиливает сосредоточенность: каждая строфа звучит как этап внутреннего размышления, а не как отдельное сообщение.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строфы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стихотворения Б. Л. Пастернака «Во всём мне хочется дойти до самой сути»
</a:t>
            </a:r>
            <a:endParaRPr lang="en-US" sz="79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смысловой поиск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отражает движение лирического героя от стремления понять мир к нравственному выводу о честности и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синтаксический параллелизм создают мерный ритм мысли, подчёркивают настойчивость поиска и внутреннюю сосредоточенность героя. Смысл развивается поступательно, без резких эмоциональных скачков.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стихотворения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у Пастернака переводят отвлечённое рассуждение в зримый, почти осязаемый образ. Благодаря этому размышление звучит не как формула, а как живое переживание, доступное читателю.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Олицетворения и предметные детали соединяют человека с миром природы. Каждая образная подробность работает на идею точности: внешняя картина раскрывает глубину, а не отвлекает от неё.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приёмы и их функция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художественные средства помогают раскрыть философский смысл стихотворения.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приёмов не украшает текст, а делает его исповедью и философским размышлением одновременно.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Б. Л. Пастернака «Во всём мне хочется дойти до самой сути»
</a:t>
            </a:r>
            <a:endParaRPr lang="en-US" sz="5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как поэт точности и живого ощущения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вместо отвлечённости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почти всегда доверяет конкретной подробности больше, чем общему рассуждению. В его стихах предметная деталь не случайна: она помогает уловить внутреннее состояние героя и делает мысль убедительной, а не абстрактной.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фразы и точность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строит строку так, чтобы в ней слышались движение, напряжение и мягкая интонационная свобода. Благодаря этому даже философская мысль у него сохраняет живое дыхание и воспринимается как личное признание, а не как отвлечённый тезис.
</a:t>
            </a:r>
            <a:endParaRPr lang="en-US" sz="122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традициями русской поэзии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97179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лирика Тютчева и Лермонтова формирует традицию размышления о мире, истине и внутренней свободе.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31229" y="3279650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усиливают тему тайны бытия, но часто стремятся к обобщённой и туманной образности.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761104" y="2049125"/>
            <a:ext cx="2128500" cy="101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сохраняет философскую напряжённость традиции, но делает выбор в пользу конкретности, наблюдения и духовной дисциплины.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Эмоционально-смысловая динамика текста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только усиление мысли, но и постепенное взросление интонации: от личного намерения к нравственно выверенному итогy.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напряжение возрастает, потому что поиск истины превращается в твёрдую жизненную позицию.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строф стихотворения Б. Л. Пастернака «Во всём мне хочется дойти до самой сути»
</a:t>
            </a:r>
            <a:endParaRPr lang="en-US" sz="5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35582"/>
            <a:ext cx="520200" cy="46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28897"/>
            <a:ext cx="520200" cy="462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стихотворения для школьного анализа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смысла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обсудить, зачем человеку искать истину и почему поверхностный взгляд не даёт полного понимания мира.
</a:t>
            </a:r>
            <a:endParaRPr lang="en-US" sz="1285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лирического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героя как человека требовательного к себе, умеющего соединять мысль, чувство и нравственную позицию.
</a:t>
            </a:r>
            <a:endParaRPr lang="en-US" sz="1285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строфам легко проследить развитие идеи: от личного стремления к более широкому философскому выводу.
</a:t>
            </a:r>
            <a:endParaRPr lang="en-US" sz="1285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Пастернака учит замечать, как конкретная деталь раскрывает смысл и делает анализ точнее и глубже.
</a:t>
            </a:r>
            <a:endParaRPr lang="en-US" sz="12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текста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последовательно раскрыть смысл стихотворения и связать его образную систему с позицией лирического героя.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вопросы ведут к пониманию честного и непрерывного познания как личного выбора человека.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Б. Л. Пастернака «Во всём мне хочется дойти до самой сути»
</a:t>
            </a:r>
            <a:endParaRPr lang="en-US" sz="77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утверждает, что подлинная жизнь начинается с отказа от поверхностных ответов. Человек становится собой тогда, когда стремится понять мир точно, терпеливо и без самообмана.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и философский итог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поэзия, мышление и нравственный выбор не разделены: каждое слово проверяется ответственностью. Истина открывается не случайно, а через внутреннюю дисциплину и уважение к реальности.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текст звучит как духовная программа: смотреть внимательно, трудиться мыслью, хранить честность и не довольствоваться внешней оболочкой явлений, пока не будет достигнута их сущность.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которое учит видеть глубже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Пастернака оставляет ощущение строгой и светлой ясности: за краткой формой скрыта глубокая программа жизни, где истина, труд и ответственность становятся мерой человеческой зрелости.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2026-05-23T17:43:53Z</dcterms:created>
  <dcterms:modified xsi:type="dcterms:W3CDTF">2026-05-23T17:43:53Z</dcterms:modified>
</cp:coreProperties>
</file>