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национальной безопасности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страны начинается с защиты людей, институтов и жизненно важных ресурсов.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безопасность влияет на повседневную жизнь: от интернета и экономики до экологии, общественного порядка и военной защиты. Поэтому она входит в курс ОБЗР и помогает понимать современные риски.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каждого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602235"/>
            <a:ext cx="239400" cy="1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2791" y="3289668"/>
            <a:ext cx="1344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016" y="3289668"/>
            <a:ext cx="1344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7928" y="3289668"/>
            <a:ext cx="1344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национальная безопасность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прав, свобод, здоровья и безопасности человека — исходная цель всей системы. Без надежной защиты граждан невозможно говорить о стабильности общества и государства.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безопасность связана с правопорядком, доверием между людьми, устойчивостью социальных связей и защитой от конфликтов, радикализации и массовых угроз.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и мир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часто выходят за пределы одной территории, поэтому важны региональное сотрудничество, международное право и участие в механизмах предотвращения конфликтов.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защиты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безопасность объединяет военные, правовые, экономические и гражданские меры. Именно их согласованность позволяет одновременно предупреждать угрозы и снижать их последствия.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уровень охватывает суверенитет, территориальную целостность, работоспособность органов власти и способность страны самостоятельно принимать и исполнять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угрозы наиболее значимы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и внутренние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безопасность России воздействуют военное давление, терроризм, экстремизм и кибератаки. Опасность усиливают экономическая зависимость, дезинформация и техногенные аварии, затрагивающие сразу несколько сфер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угроз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сложность создают миграционные, демографические и технологические риски. Они редко действуют изолированно: одна проблема может усиливать другую и превращаться в системный кризис.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346047"/>
            <a:ext cx="3934500" cy="21929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направлением безопасности, основной угрозой и практической мерой реагирования.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страны эффективна только как единая система: ослабление одного направления быстро отражается на всех остальных.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безопасности и меры защиты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 ОБЗР и положения Стратегии национальной безопасности РФ (2021)
</a:t>
            </a:r>
            <a:endParaRPr lang="en-US" sz="10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ранги важности по отдельности, а взаимосвязанные блоки единой государственной политики.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приоритетов показывает: безопасность невозможна без баланса между обороной, экономикой, социальной сферой и защитой информационной среды.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национальной безопасности в структуре государства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на основе Стратегии национальной безопасности РФ, 2021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государство обеспечивает национальную безопасность
</a:t>
            </a:r>
            <a:endParaRPr lang="en-US" sz="2173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отражает управленческий цикл: от выявления угроз до оценки результата.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безопасность начинается с надежной защиты границ и недопущения агрессии. Для государства важно поддерживать такую боеготовность, чтобы любая попытка силового давления была заранее сдержана.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и военная безопасность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оборона опирается не только на численность войск, но и на качество вооружений, связь, разведку, подготовку личного состава и способность быстро действовать в кризисной обстановке.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России военная безопасность особенно связана с суверенитетом и территориальной целостностью. Поэтому оборонные возможности рассматриваются как базовое условие независимости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безопасность направлена на противодействие терроризму, экстремизму, организованной преступности и коррупции. Она защищает людей не только от прямой угрозы, но и от разрушения доверия в обществе.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безопасность и общественный порядок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здесь играют полиция, органы безопасности, прокуратура и суды. Их задача — не только пресекать нарушения, но и предупреждать их через профилактику и правовое воспитание.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порядок зависит от законопослушания граждан, уважения к правилам совместной жизни и ответственного поведения в городе, школе, транспорте и цифровой среде.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общественных пространств, массовых мероприятий и объектов с большим числом людей повышает безопасность повседневной жизни и снижает последствия возможных инцидентов.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устойчивость определяет возможности государства финансировать долгосрочные задачи, а не только реагировать на текущие трудности.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технологическая и промышленная самостоятельность, тем меньше уязвимость страны перед внешним давлением и финансовыми шоками.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безопасность как основа устойчивости страны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материалам курса ОБЗР и Стратегии национальной безопасности РФ, 2021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825" y="866600"/>
            <a:ext cx="3827250" cy="408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155625" y="11042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объекты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безопасность охватывает персональные данные, государственные системы, сети связи и медиасреду. Их защита нужна, чтобы сохранять устойчивую работу общества и государства в повседневной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12250" y="179300"/>
            <a:ext cx="79017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данных и цифровой инфраструктуры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155625" y="31488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суверенитет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суверенитет означает способность страны самостоятельно поддерживать критически важные сервисы и управлять ими. Это снижает зависимость от внешних угроз, сбоев и манипуляций в информационном пространстве.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590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980" y="1791220"/>
            <a:ext cx="25020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4802" y="1791220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4027" y="3547440"/>
            <a:ext cx="251700" cy="201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10805" y="3523020"/>
            <a:ext cx="218925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опоры научно-технологической безопасности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Микроэлектроника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элементная база уменьшает зависимость от внешних поставок и поддерживает развитие сложной техники, телекоммуникаций и оборонных систем.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сети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каналы связи обеспечивают управление, обмен данными и работу цифровых сервисов даже в условиях внешнего давления и ограничений.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 разработки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научная база позволяет создавать новые решения внутри страны, а не только закупать готовые технологии у других государств.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материалы, энергетика и программное обеспечение повышают конкурентоспособность экономики и делают производство более устойчивым.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Инженеры, ученые и университеты формируют преемственность знаний и обеспечивают долгосрочное развитие ключевых направлений.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безопасность начинается с достойного уровня жизни, доступа к образованию и медицине, а также с надежной защиты трудовых и гражданских прав человека.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безопасность и демографическая устойчивость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устойчивость зависит от рождаемости, продолжительности жизни и качества условий для семьи, воспитания детей и профессионального развития молодежи.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регионального неравенства, поддержка занятости и адресная помощь уязвимым группам укрепляют доверие к государству и снижают социальную напряженность.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617244"/>
            <a:ext cx="3805200" cy="19529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государственные институты распределяют задачи безопасности между разными уровнями 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обеспечивается не одним ведомством, а согласованной системой органов власти, где у каждого института есть своя зона ответственности и механизм взаимодействия.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Институты, отвечающие за национальную безопасность России
</a:t>
            </a:r>
            <a:endParaRPr lang="en-US" sz="2173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национальной безопасности РФ; федеральные органы государственной власти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реагирования на чрезвычайную ситуацию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природных, техногенных и биологических угрозах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промышленных регионов особенно важны постоянный мониторинг, контроль выбросов и готовность к аварийным ситуациям. Это напрямую влияет на здоровье людей и устойчивость территорий.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создают загрязнение и промышленные источники риска, поэтому профилактика и контроль должны быть системными и непрерывными.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8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безопасность и техногенные риски
</a:t>
            </a:r>
            <a:endParaRPr lang="en-US" sz="2248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экологической безопасности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системе международной безопасности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право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права задают рамки для мирного сосуществования государств и защиты суверенитета.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Стратегическая стабильность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баланса сил снижает вероятность конфликтов и опасной эскалации.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объединения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региональных и международных структурах расширяет возможности сотрудничества и диалога.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интересов за рубежом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 внешнеполитические меры помогают отстаивать права граждан и государства вне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 начинается с правовой грамотности, внимательности к правилам и осторожности в цифровой среде. Эти привычки снижают риск ошибок, паники и манипуляций.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граждан в укреплении безопасности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участие в волонтерских инициативах, уважение к законам и готовность действовать сообща. Такая гражданская культура делает общество более устойчивым к кризисам.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направлениями особенно заметны в кризисных ситуациях: сбой в одной сфере быстро отражается на остальных. Поэтому важны согласованные решения и долгосрочное планирование.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устойчивость страны зависит от баланса сфер, а не от развития только одного приоритета. Слабое звено ослабляет всю систему.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направлений национальной безопасности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взаимосвязи направлений безопасности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страны начинается с согласованных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безопасность России — это единая система, где оборона, экономика, информация, экология и социальная сфера взаимно поддерживают друг друга. Ее прочность определяется ответственностью государства и граждан.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2026-05-21T05:08:10Z</dcterms:created>
  <dcterms:modified xsi:type="dcterms:W3CDTF">2026-05-21T05:08:10Z</dcterms:modified>
</cp:coreProperties>
</file>