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как образ вдохновения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мифов до поэзии: муза ведет к рождению творчества.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греческого слова к образу вдохновения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«муза» пришло из древнегреческого языка и сначала обозначало богинь искусств. Со временем оно стало названием того, что помогает поэту, художнику или музыканту начать и продолжить творчество.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муз в древнегреческой культуре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древнегреческих мифах музы считались покровительницами разных видов искусства и знания. Их образ помогал древним людям представить творчество как часть мирового порядка и гармонии.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муза отвечала за свою область: от эпической поэзии и истории до музыки, танца, комедии, трагедии и астрономии. Поэтому искусство воспринималось как система взаимосвязанных, но разных занятий.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связывали с красотой речи, памятью и точностью мысли. Именно поэтому поэты и рассказчики обращались к ним, когда начинали повествование или стремились придать словам особую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мифология и традиционные изображения муз в искусстве.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муз и их сферы покровительства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за какие виды творчества отвечала каждая муза.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музы была своя область, поэтому античное искусство понималось как упорядоченная система разных видов творчества.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 изображались в античном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Вазопись и скульптура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вазах, рельефах и в скульптуре музы часто выглядели как спокойные молодые женщины. В руках у них были свитки, маски или инструменты, которые подчеркивали их связь с искусством.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рядом с музами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рядом изображали Аполлона — бога света, гармонии и искусства. Такое соседство показывало, что творчество в античности понимали как соединение красоты, порядка и знания.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Геликон, Парнас и священные источники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начинали произведения обращением к музам. Так возникла традиция просить помощи у вдохновения, чтобы рассказ звучал убедительно и торжественно.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представляли муз живущими на Геликоне и Парнасе — горах, которые считались особыми местами поэтического вдохновения. Эти названия стали символами высокого искусства.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музам связывали священные источники, особенно Гиппокрену. В мифах она дарила поэту вдохновение, а в литературе стала знаком рождения красивого и сильного слова.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творческое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созданию текста, рисунка или мелодии.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русской литературе XIX 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муза часто связана со свободой поэтического слова и ощущением вдохновенной работы. Этот образ помогает увидеть в поэзии не случайность, а высокий труд.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муза становится почти недостижимым идеалом. Через нее поэт передает мечту, тайну и особую музыку стиха.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муза показывает, что поэзия рождается из внутреннего движения души. Поэтому образ вдохновения важен для понимания лирики XIX 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муза нередко звучит тревожно и одиноко. Она сопровождает героя, который ищет смысл жизни и не находит простых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презентации.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вдохновения в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день может дать сильную идею для сочинения, рисунка или проекта.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вдохновение связано с близкими людьми и личным опытом, а не только с редкими впечатлениями.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живописи и скульптуре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скульптуре муза стала знаком идеального творчества. Художники показывали ее как красивый и спокойный образ, который помогает почувствовать равновесие и вдохновение.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красоты и гармонии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и классицизма этот образ стал более торжественным и строгим. Его можно встретить в музеях Европы, на фресках, в рельефах и в академической живописи.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античности к новым эпохам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и память в античной традиции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в античности были связаны с Мнемосиной, богиней памяти, поэтому вдохновение понимали не только как чувство, но и как знание, которое нужно хранить и передавать.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древнего поэта память была необходима: она сохраняла мифы, имена героев, важные события и длинные тексты, которые не записывались так широко, как сегодня.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поэт должен был не просто переживать сильные эмоции, но и помнить форму, слова, сюжеты и образцы речи, чтобы создавать убедительное произведение.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память становилась частью творчества: она помогала соединять личное вдохновение с общим культурным наследием и делать поэзию узнаваемой и значимой.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 в разные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менялся, но связь с творчеством сохранялась.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образ стал менее мифологическим и более личным, но его главная роль — обозначать источник творчества — осталась неизменной.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историко-литературных представлений об образе музы в античной, европейской и русской традиции.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«муза» живет сегодня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вдохновляет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музой называют того, кто вызывает желание творить: друга, близкого человека, наставника или случайного собеседника, чей образ надолго остается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 культуре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активно используют в названиях песен, фильмов, книг и творческих проектов, потому что оно сразу создает ассоциацию с искусством, идеей и внутренним подъемом.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творческого импульса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языке муза — это не только персонаж мифа, но и любой источник яркой мысли, который помогает начать работу и довести ее до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2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 учебной презентации по теме «Муза» (без привязки к статистическому опросу).
</a:t>
            </a:r>
            <a:endParaRPr lang="en-US" sz="72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называют музой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повседневной речи связана с тем, что сильнее всего затрагивает чувства и помогает увидеть привычные вещи по-новому.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человек и событие; значит, современное понимание музы чаще связано с личным переживанием, чем с предметом или жанром.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и идея: в чем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— это не мгновенная мысль, а более глубокое состояние, когда тема долго не отпускает человека и помогает ему работать над текстом, рисунком или музыкой.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может прийти неожиданно и быстро исчезнуть, а муза поддерживает интерес, возвращает к замыслу и делает творчество более цельным и выразительным.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«муза» от мифа к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значения от античной мифологии к повседневной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музы остается важным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помогает говорить о творчестве ясно и красиво: один образ сразу связывает воображение, чувства и работу, поэтому он легко понимается даже школьниками.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показывает, что вдохновение не появляется само по себе — оно растет из знаний, впечатлений и наблюдений, а затем превращается в текст, музыку или рисунок.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муза особенно ценна тем, что делает переживание автора заметным для читателя и помогает объяснить, почему одни строки звучат особенно живо и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7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античной мифологии и современного употребления слова «муза» в языке и культуре.
</a:t>
            </a:r>
            <a:endParaRPr lang="en-US" sz="77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муза и современная муза: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изменилось значение образа, сохранив связь с творчеством.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стал более личным и метафоричным, но его смысл по-прежнему связан с искусством, красотой и рождением новых идей.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8556" y="3166899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школьной жизни и учебной работе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источник идей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 может подсказать тему сочинения, помочь выбрать героя для анализа и показать, как писатель строит настроение, образ и основную мысль.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помогает сосредоточиться, почувствовать ритм речи и придумать образные слова, особенно когда нужно написать творческую работу или сделать проект.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наблюдение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красивый пейзаж или смена времени года дают яркие впечатления, из которых легко рождаются сравнения, описания и собственные идеи для текста.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личный опыт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семья, разговоры и важные события нередко становятся самой сильной музой, потому что связаны с личными чувствами и настоящими переживаниями.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Муза: миф, память и творческий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соединяет древний миф, силу памяти и живое творчество, поэтому этот образ остается понятным и сегодня: он помогает увидеть, как рождаются идеи и почему искусство продолжает вдохновлять.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2026-05-23T03:43:16Z</dcterms:created>
  <dcterms:modified xsi:type="dcterms:W3CDTF">2026-05-23T03:43:16Z</dcterms:modified>
</cp:coreProperties>
</file>