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 значением «добавочное действие»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 деепричастный оборот: два действия в одном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писать точнее и короче: вместо двух простых предложений часто достаточно одного. Для этого важно находить главное действие, добавочное действие и правильно ставить запятые.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7 классе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добавочное действие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действия в одном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 называют деепричастием. Оно сообщает о втором действии того же лица, что и основное, и помогает передать событие более точно и компактно.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оно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 может происходить одновременно с основным или предшествовать ему. Поэтому деепричастие часто уточняет последовательность событий: что делали сначала, а что происходило потом.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Какова его роль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заменяет сказуемое, а только дополняет его. Оно отвечает на вопросы «что делая?» и «что сделав?» и поясняет, как совершается основное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63917"/>
            <a:ext cx="4365000" cy="14828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определить, когда происходит добавочное действие по отношению к основному.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деепричастия подсказывает, совпадает ли добавочное действие с основным или предшествует ему.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значение и вид деепричастий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глаголов образуются деепричастия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глаголов несовершенного вида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деепричастия имеют суффиксы -а, -я: читая, играя, улыбаясь. Они сохраняют связь с действием, которое длится или происходит одновременно с другим.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глаголов совершенного вида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суффиксами -в, -вши, -ши обычно выражают завершённое действие: прочитав, услышав, сделав. Они показывают, что добавочное действие произошло раньше основного.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исходным словом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деепричастия помогает узнать глагол, от которого оно образовано. Это облегчает разбор слова и подсказывает, какое значение и вид у 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форму слова, а смысл: процесс или завершённое действие.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деепричастия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связан с одновременностью, совершенный — с действием, которое произошло раньше.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и совершенный вид в примерах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деепричастный оборот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оборота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включает деепричастие и зависимые слова. Вместе они точнее называют добавочное действие, чем одно короткое слово, и делают предложение более выразительным.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главным 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относится к сказуемому и поясняет его. Он всегда связан с одним действующим лицом, поэтому помогает понять, кто именно выполняет оба действия в предложении.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выглядит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часто встречаются обороты вроде «быстро перебегая дорогу» или «внимательно читая условие». Они расширяют смысл деепричастия и показывают, как именно совершается действие.
</a:t>
            </a:r>
            <a:endParaRPr lang="en-US" sz="10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исполнитель двух действий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0962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одно лицо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основное и добавочное действия должны принадлежать одному исполнителю. Если это правило нарушено, смысл становится неточным, а предложение — грамматически ошибочным.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370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«Идя по улице, у меня упала шапка» построена неверно: деепричастие относится к тому, кто идёт, а не к шапке, которая сама действовать не может.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7772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исправить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«Идя по улице, я уронил шапку» или «Когда я шёл по улице, у меня упала шапка». В обоих случаях смысл и грамматика согласованы.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деепричастие в предложении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деепричастия и деепричастного оборота в школьной грамматике.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запятых при деепричастии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деепричастный оборот стоит в начале, после него ставится запятая: «Смеясь, дети выбежали во двор». Он отделяется от основной части предложения.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предложения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оборот находится внутри предложения, он выделяется с двух сторон: «Дети, смеясь, выбежали во двор». Запятые показывают границы добавочного действия.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предложения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стоит в конце, запятая ставится перед ним: «Дети выбежали во двор, смеясь». Правило обособления остаётся тем же, меняется только место знака.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549390"/>
            <a:ext cx="4164900" cy="22845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примеры по теме деепричастного оборота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показывают, как деепричастный оборот выделяется в разных позициях предложения.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оборота влияет только на место запятых. Само правило обособления сохраняется во всех трёх случаях.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деепричастных оборотов и запятых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537" y="2109791"/>
            <a:ext cx="183788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2125824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89425" y="2045450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добавочное действие и связано с глаголом-сказуемым. Оно отвечает на вопросы «что делая?» или «что сделав?» и помогает показать второе действие одного лица.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57525" y="2045450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признак действия, а не отдельное действие. Отвечает на вопросы «как?», «где?», «когда?» и только уточняет, каким образом совершается основное действие.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между деепричастием и наречием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деепричастие отличается от причастия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показывает признак предмета по действию: оно отвечает на вопросы «какой? какая? какое?». Деепричастие называет добавочное действие и связано с глаголом-сказуемым.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словосочетаниях «читающий мальчик» и «прочитанная книга» есть признак предмета. В предложениях «мальчик, читая книгу» и «прочитав книгу, он закрыл тетрадь» передаётся действие.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относится к предмету и описывает его признак, это причастие. Если слово сообщает, что делает кто-то дополнительно, и отвечает на вопросы действия, это деепричастие.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формы, которые чаще всего встречаются в учебных текстах и коротких примерах из повседневной речи.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«деепричастие»; учебная подборка для 7 класса
</a:t>
            </a:r>
            <a:endParaRPr lang="en-US" sz="901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привычны формы на процесс, но в школьных примерах активно используются и формы завершённого действия. Это облегчает сопоставление видов.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формы деепричастий в школьных примерах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оттенки добавочного действия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может объяснять, почему произошло основное действие. В примере «Увидев знакомого, он остановился» остановка связана с причиной, выраженной добавочным действием.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деепричастие показывает, когда совершается основное действие. В предложении «Подойдя ближе, они прочитали надпись» сначала происходит одно действие, затем другое.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действия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может уточнять, как именно выполняется действие. В фразе «Работая аккуратно, он не ошибся» видно не новое действие, а способ выполнения работы.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оттенка, деепричастие сохраняет главное значение добавочного действия. Оно помогает сделать сообщение точнее, но не заменяет основное сказуемое.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7984" y="1336325"/>
            <a:ext cx="3558433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типовые учебные примеры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распространённые ошибки, которые встречаются при разборе и построении предложений с деепричастием.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нужно проверять исполнителя действия, форму слова и пунктуацию. Особенно важно различать деепричастие и наречие.
</a:t>
            </a:r>
            <a:endParaRPr lang="en-US" sz="1132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деепричастий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в разных стилях речи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7925" y="1441499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 деепричастия делают описание более живым и динамичным. Они помогают показать действия героя последовательно и выразительно, не перегружая предложение повторениями.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2627749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научно-популярные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текстах деепричастия позволяют кратко связывать действия и показывать их порядок. Благодаря этому мысль становится компактной, а логика сообщения — более ясной.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3819324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деепричастия встречаются реже, но придают высказыванию точность. Они помогают быстро передать дополнительное действие, если нужно сказать кратко и 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предложение с деепричастием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найти деепричастие, проверить смысловую связь и правильно поставить запятые.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запоминания темы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отвечает ли слово на вопрос «что делая?» или «что сделав?». Это самый быстрый способ узнать деепричастие и не перепутать его с другими словами.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исполнителя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посмотри, кто выполняет основное и добавочное действие. В правильном предложении оба действия относятся к одному лицу или предмету.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вид деепричастия: несовершенный вид показывает процесс, а совершенный — завершённое действие. Это помогает понять смысл предложения и время действия.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запятые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деепричастие или оборот, проверь обособление. Запятая или две запятые помогают сразу увидеть границы добавочного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работают слова со значением добавочного действия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помогают выразить второе действие кратко и точно. Если помнить вопрос, вид, одного исполнителя и запятые, можно уверенно разбирать и строить предложения без ошибок.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2026-05-28T15:48:58Z</dcterms:created>
  <dcterms:modified xsi:type="dcterms:W3CDTF">2026-05-28T15:48:58Z</dcterms:modified>
</cp:coreProperties>
</file>