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зерно звука может вырасти в целую песню.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Зерно-интонация: маленькая музыкальная мысль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всего нескольких звуков хватает, чтобы мелодия сразу запомнилась. Такое зерно похоже на семечко: оно маленькое, но в нём уже прячется будущая песня.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начинается с малого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интонация в музыке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 музыке — это особый способ «говорить» звуками. Она помогает услышать, радостная мелодия, спокойная она или тревожная, как будто у неё есть свой голос.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речи интонация показывает вопрос, ответ, просьбу или удивление. В музыке она делает мелодию понятной, живой и помогает нам лучше чувствовать её настроение.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Зерно-интонация — самая маленькая часть музыкальной речи. Из нескольких нот может появиться узнаваемый образ, который потом растёт, повторяется и превращается в целую мелодию.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зерно-интонация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звуковой рисунок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Зерно-интонация обычно состоит из трёх или четырёх звуков. В ней можно услышать подъём, спуск, повтор или небольшой скачок. Такой рисунок сразу цепляет слух.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запомнить и напеть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маленький фрагмент быстро запоминается, потому что он короткий и выразительный. Его можно тихо напеть, как маленький музыкальный жест, который уже что-то «сказывает».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зерна вырастает мелодия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короткой музыкальной мысли к целой песне или пьесе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музыкальное зерно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говорит, как звуки распределяются во времени. Если он яркий и чёткий, зерно легче запомнить; если плавный, оно звучит мягче и спокойнее.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звуков показывает, идёт мелодия вверх или вниз. Именно это движение часто делает короткий мотив заметным и помогает нам узнать его с первых нот.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 сила звучания тоже важны. Один и тот же мотив может быть быстрым или медленным, громким или тихим, и настроение сразу меняется, как по волшебству.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212" y="1648250"/>
            <a:ext cx="658875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290" y="1648250"/>
            <a:ext cx="1054200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5" y="1648250"/>
            <a:ext cx="105420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5127" y="1648250"/>
            <a:ext cx="1054200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похожа на речь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голос поднимается в конце, мы слышим вопрос. В музыке такое движение тоже создаёт ощущение ожидания и лёгкого удивления.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речь звучит ровно и понятно. Музыкальная фраза с похожей интонацией кажется уверенной, доброжелательной и совсем не капризной.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Ласковая, весёлая или торжественная интонация узнаётся по звучанию. Она делает мелодию похожей на живую речь с характером.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марш и колыбельная говорят по-разному. У каждого жанра своё интонационное зерно: у одного бодрое, у другого мягкое, у третьего чёткое.
</a:t>
            </a:r>
            <a:endParaRPr lang="en-US" sz="88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в народной песне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песнях часто слышен короткий повторяющийся мотив. Он помогает всем быстро подхватить мелодию и петь вместе, как будто песня сама приглашает в круг.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такой музыки обычно ясная и простая мелодия. Поэтому зерно-интонация звучит очень отчётливо, будто маленький узор, который легко заметить и запомнить.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зерно создаёт настроение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поднимаются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мелодия идёт вверх, она часто кажется светлой, бодрой и чуть приподнятой, словно кто-то радостно подпрыгнул.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спускаются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движение идёт вниз, музыка может звучать спокойнее, мягче или печальнее. Это похоже на тихий вздох.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и чёткий ритм делает зерно живым и энергичным, а плавный ритм — более спокойным и ласковым.
</a:t>
            </a:r>
            <a:endParaRPr lang="en-US" sz="9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услышать зерно-интонацию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наблюдение за коротким музыкальным фрагментом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композитор с маленьким мотивом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композитор находит короткое зерно — яркий мотив, который легко запомнить. Он может прозвучать один раз, а потом вернуться, словно знакомый привет из начала пьесы.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мотив немного меняют: переставляют звуки, укорачивают или удлиняют ритм, делают выше или ниже. Так одна мысль начинает двигаться и развиваться, а музыка не стоит на месте.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мотив повторяют в другом регистре или поручают другому инструменту. От этого он звучит по-новому, но остаётся узнаваемым, как любимая игрушка, которую просто перенесли в другую комнату.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таких изменений становится больше, из маленького мотива складывается цельная музыкальная история. Она может быть весёлой, строгой или загадочной, но её сердце всё равно остаётся тем же зерном.
</a:t>
            </a:r>
            <a:endParaRPr lang="en-US" sz="10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775" y="1640228"/>
            <a:ext cx="1441800" cy="11066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7975" y="1605547"/>
            <a:ext cx="1635900" cy="127165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750" y="1578460"/>
            <a:ext cx="1530900" cy="1191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4800" y="1640440"/>
            <a:ext cx="1354500" cy="10330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57954" y="2929325"/>
            <a:ext cx="14418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шепчет тихо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колыбельной зерно-интонация звучит мягко и плавно, будто мама качает малыша на руках. Несколько спокойных звуков повторяются снова и снова, и от этого сон приходит легче. Музыка будто говорит: «Всё хорошо, отдыхай».
</a:t>
            </a:r>
            <a:endParaRPr lang="en-US" sz="895" dirty="0"/>
          </a:p>
        </p:txBody>
      </p:sp>
      <p:sp>
        <p:nvSpPr>
          <p:cNvPr id="12" name="Text 2"/>
          <p:cNvSpPr txBox="1"/>
          <p:nvPr/>
        </p:nvSpPr>
        <p:spPr>
          <a:xfrm>
            <a:off x="2892075" y="3016950"/>
            <a:ext cx="14418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шагает уверенно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марше короткий мотив звучит чётко, как дружный шаг. Он помогает держать ритм и чувствовать уверенность. Даже если мелодия совсем короткая, в ней слышится собранность, как у отряда, который идёт вперёд вместе.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4898982" y="2955150"/>
            <a:ext cx="14418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подпрыгивает и кружится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танце зерно-интонация становится подвижной и весёлой. Она может быстро повторяться, будто ноги сами хотят пуститься в пляс. Такой мотив легко подхватывают, и музыка сразу начинает кружиться, как хоровод на празднике.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6912525" y="2968263"/>
            <a:ext cx="14418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собирает всех вместе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короткое зерно помогает всем запомнить мелодию и подпевать без труда. Оно словно даёт песне лицо: стоит услышать несколько звуков, и уже понятно, знакома ли она тебе или только начинается.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истории, где живёт зерно-интонация
</a:t>
            </a:r>
            <a:endParaRPr lang="en-US" sz="258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меняется, а что остаётся узнаваемым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Узнаваемость сохраняется благодаря характерному ритму и общему силуэту интонации. Это как тот же рисунок, только нарисованный крупнее, мельче или в другом цвете — всё равно понятно, что это он.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оставить один важный поворот мелодии, чтобы слушатель сразу вспомнил знакомый мотив. Поэтому изменение не разрушает музыку, а помогает ей раскрыться и зазвучать по-новому.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может удлинять или укорачивать мотив, менять скорость, громкость и направление движения звуков. Но даже после таких превращений мелодия остаётся связанной с исходным зерном.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3–4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звука часто достаточно, чтобы мотив быстро узнали и легко повторили.
</a:t>
            </a:r>
            <a:endParaRPr lang="en-US" sz="2176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мотив из нескольких звуков проще услышать, спеть и запомнить. Поэтому маленькое зерно особенно удобно для детских песен и звонких мелодий.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музыки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75"/>
            <a:ext cx="4403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музыку как добрую речь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59225" y="1712275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задаёт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мелодия поднимается вверх, она часто звучит как вопрос: будто музыка сама что-то спрашивает. Такое движение делает интонацию живой и очень понятной даже без слов.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326350" y="3067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отвечает и рассказывает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звуки спокойно опускаются или звучат ровно, мы слышим ответ, рассказ или ласковое обращение. Музыка в этот момент похожа на добрую речь, которую приятно слушать.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зерна появляется музыкальный герой
</a:t>
            </a:r>
            <a:endParaRPr lang="en-US" sz="2637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маленького мотива от первой интонации до яркого образа в музыке.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27" y="1572005"/>
            <a:ext cx="482445" cy="4824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827" y="2144022"/>
            <a:ext cx="482445" cy="4824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980" y="2716041"/>
            <a:ext cx="422139" cy="4824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286" y="3279004"/>
            <a:ext cx="301528" cy="4824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3500" y="3886743"/>
            <a:ext cx="491100" cy="3928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 встречаем зерно-интонацию каждый день
</a:t>
            </a:r>
            <a:endParaRPr lang="en-US" sz="2432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356274" y="1639878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знакомых песнях маленькое зерно помогает сразу узнать мелодию. Стоит прозвучать первым звукам, и ухо уже ждёт продолжение, будто старый друг заглянул в гости.
</a:t>
            </a:r>
            <a:endParaRPr lang="en-US" sz="620" dirty="0"/>
          </a:p>
        </p:txBody>
      </p:sp>
      <p:sp>
        <p:nvSpPr>
          <p:cNvPr id="12" name="Text 3"/>
          <p:cNvSpPr txBox="1"/>
          <p:nvPr/>
        </p:nvSpPr>
        <p:spPr>
          <a:xfrm>
            <a:off x="1356274" y="2211898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Мультфильмы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мультфильмах короткий мотив часто сопровождает героя или смешную ситуацию. Он быстро запоминается и помогает понять, кто сейчас на экране: храбрец, шалунишка или мечтатель.
</a:t>
            </a:r>
            <a:endParaRPr lang="en-US" sz="620" dirty="0"/>
          </a:p>
        </p:txBody>
      </p:sp>
      <p:sp>
        <p:nvSpPr>
          <p:cNvPr id="13" name="Text 4"/>
          <p:cNvSpPr txBox="1"/>
          <p:nvPr/>
        </p:nvSpPr>
        <p:spPr>
          <a:xfrm>
            <a:off x="1356274" y="2783916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звонки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звонок тоже строится на ясной и короткой интонации. Он должен быть заметным, чтобы его сразу услышали, даже если весь класс занят важным делом или разговором.
</a:t>
            </a:r>
            <a:endParaRPr lang="en-US" sz="620" dirty="0"/>
          </a:p>
        </p:txBody>
      </p:sp>
      <p:sp>
        <p:nvSpPr>
          <p:cNvPr id="14" name="Text 5"/>
          <p:cNvSpPr txBox="1"/>
          <p:nvPr/>
        </p:nvSpPr>
        <p:spPr>
          <a:xfrm>
            <a:off x="1356274" y="3346875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Телефонные мелодии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мелодии телефона удобны именно потому, что состоят из маленького, яркого зерна. Оно звучит недолго, но его легко отличить от других сигналов и быстро узнать.
</a:t>
            </a:r>
            <a:endParaRPr lang="en-US" sz="620" dirty="0"/>
          </a:p>
        </p:txBody>
      </p:sp>
      <p:sp>
        <p:nvSpPr>
          <p:cNvPr id="15" name="Text 6"/>
          <p:cNvSpPr txBox="1"/>
          <p:nvPr/>
        </p:nvSpPr>
        <p:spPr>
          <a:xfrm>
            <a:off x="1356274" y="3909830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пение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поют вместе, повторяющееся зерно помогает держаться одной мелодии. Оно действует как музыкальная подсказка: запомнил начало — и уже легче подпевать до конца.
</a:t>
            </a:r>
            <a:endParaRPr lang="en-US" sz="62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зерна-интонации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Зерно-интонация обычно короткая, поэтому её легко услышать целиком. В нескольких звуках уже есть законченная мысль, как в маленьком, но очень выразительном слове.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такого мотива часто есть повтор или чёткий ритм. Именно он помогает быстро узнать мелодию и отличить её от другой музыки, даже если она звучит совсем тихо.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связана с речью: в ней слышны вопрос, спокойствие, радость или тревога. Поэтому зерно не просто звучит, а будто что-то «говорит» слушателю.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мотив можно без труда напеть и он сразу остаётся в памяти, значит в нём есть сильное музыкальное зерно. Оно работает как маленький, но очень заметный знак.
</a:t>
            </a:r>
            <a:endParaRPr lang="en-US" sz="10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понять о зерне-интонации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Зерно-интонация — это начало музыкальной мысли. Из него композитор может вырастить целую песню, пьесу или танцевальную мелодию, словно из маленького ростка.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музыке говорить без слов. Благодаря ей мы слышим настроение, угадываем характер и понимаем, что мелодия хочет нам рассказать.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ярче зерно, тем легче запомнить музыку. Поэтому маленький мотив часто становится самой важной частью произведения: он держит всю мелодию вместе, как крепкая ниточка.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Зерно-интонация может быть совсем короткой, но именно она делает музыку живой, понятной и запоминающейся. Услышишь маленькое зерно — и уже чувствуешь, как из него вырастает целая история.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действительно начинаетcя с малого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2026-05-24T20:13:33Z</dcterms:created>
  <dcterms:modified xsi:type="dcterms:W3CDTF">2026-05-24T20:13:33Z</dcterms:modified>
</cp:coreProperties>
</file>