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«Неравнодушный к происходящему» в русской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совести, сострадании и цене молчания в судьбе героя.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 учит видеть в человеке не наблюдателя, а нравственно ответственного участника жизни. Поступки героев Пушкина, Гоголя, Тургенева, Толстого, Достоевского и Некрасова помогают понять, как рождается гражданская зрелость.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литературы 10 класса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быть неравнодушным в литературном смысле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связан с совестью, долгом, честью и милосердием. В литературе именно они показывают духовную силу человека, его способность противостоять нравственной слепоте и эгоизму.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Неравнодушный герой замечает чужую боль или несправедливость и не ограничивается сочувствием: он вынужден выбирать, говорить и действовать, даже если это трудно или опасно.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Противоположность неравнодушию — пассивность, трусость и привычка жить без внутреннего отклика. Эти качества в русской классике часто приводят к духовной пустоте и трагическим последствиям.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герои, которые не проходят мимо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 в романе Тургенева стремится смотреть на жизнь без иллюзий и не прятаться за красивыми словами. Его позиция спорна, но в ней есть энергия прямого взгляда на реальность и отказ от удобного самообмана.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и право на правду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Достоевского Соня не отворачивается от чужого падения и не осуждает Родиона. Она принимает на себя чужую боль, и именно это делает её образом нравственной поддержки, которая сильнее страха и унижения.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и сила сострадания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Пьер долго ищет смысл происходящего и постепенно учится отвечать не только за себя. Его внутренний рост связан с умением видеть людей, разделять их беды и принимать историю как личное испытание.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 и путь к ответственности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русской классики XIX века, представленных в школьной программе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неравнодушия чаще всего встречаются в литературе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литература чаще всего связывает тему с живым участием в чужой судьбе и нравственным сопротивлением злу.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милосердие и протест; бездействие и холодность изображаются как источник трагедии.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4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845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3345" y="2985284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88358" y="2915264"/>
            <a:ext cx="707175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равнодушия в художественном мире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привыкает не откликаться на чужую боль, его внутренний мир беднеет. В прозе Чехова это часто выражается в серой повседневности, где человек постепенно теряет живое чувство.
</a:t>
            </a:r>
            <a:endParaRPr lang="en-US" sz="2173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пустота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разрушает близость между людьми: исчезают доверие, забота и способность услышать другого. Семья в литературе нередко распадается не из-за громкого конфликта, а из-за молчаливой холодности.
</a:t>
            </a:r>
            <a:endParaRPr lang="en-US" sz="1975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Разлад в семье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безучастность к страданию особенно резко обнаруживает жестокость общества. Она не нейтральна: она поддерживает зло и делает чужую боль как будто допустимой.
</a:t>
            </a:r>
            <a:endParaRPr lang="en-US" sz="2180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несправедливость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и Чехова духовная пассивность ведёт к утрате цели и самоуважения. Человек перестаёт расти, потому что выбирает удобство вместо совести и правды.
</a:t>
            </a:r>
            <a:endParaRPr lang="en-US" sz="2202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личности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никого не замечает, сам оказывается отгороженным от людей. Литература показывает: равнодушие возвращается к человеку одиночеством, внутренней пустотой и невозможностью перемен.
</a:t>
            </a:r>
            <a:endParaRPr lang="en-US" sz="1973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без выхода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века: произведения школьной программы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Неравнодушие и равнодушие: литературные примеры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один и тот же нравственный выбор может вести либо к духовной силе, либо к внутреннему омертвению.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Неравнодушие связано с развитием личности, а равнодушие — с её нравственным угасанием.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проявляется нравственный выбор героя
</a:t>
            </a:r>
            <a:endParaRPr lang="en-US" sz="4421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наблюдения к поступку и последствия отказа от него.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как основа литературного сопереживания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передаёт мысли героя так, чтобы читатель услышал его сомнения, страх и надежду. Это делает образ живым и позволяет понять человека глубже, чем его внешние поступки.
</a:t>
            </a:r>
            <a:endParaRPr lang="en-US" sz="2147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речь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особенно убедительна, когда внешняя сдержанность скрывает сильное внутреннее переживание. Такой контраст делает тему неравнодушия психологически точной и эмоционально значимой.
</a:t>
            </a:r>
            <a:endParaRPr lang="en-US" sz="1943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состояний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деталь — взгляд, молчание, движение руки — часто говорит о герое больше прямого объяснения. В классике именно такие штрихи раскрывают скрытое напряжение и сострадание.
</a:t>
            </a:r>
            <a:endParaRPr lang="en-US" sz="2078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и пауза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Толстого, Достоевского и Чехова подробное изображение души помогает читателю не просто оценить героя, а сопереживать ему, даже если он ошибается или заблуждается.
</a:t>
            </a:r>
            <a:endParaRPr lang="en-US" sz="2132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первая школа участия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«Детстве» Толстого особенно важны первые нравственные впечатления: ребёнок учится различать заботу и холодность, боль и равнодушие. Именно в семье формируется чувствительность к чужому страданию.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помощь и конфликт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«Отцах и детях» и у Чехова проверяется умение слышать другого человека. Разговор, помощь или отказ от участия в узком кругу показывают, способен ли герой к настоящему нравственному выбору.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Неравнодушие в школьном и семейном мире героев
</a:t>
            </a:r>
            <a:endParaRPr lang="en-US" sz="40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русской литературы XIX века, включённых в школьную программу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тема неравнодушия раскрывается особенно сильно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мотив неравнодушия звучит там, где герой сталкивается не только с личной драмой, но и с общим человеческим страданием.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тема усиливается в ситуациях исторического и социального испытания: там неравнодушие превращается в нравственную позицию.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речи особенно часто становятся формами нравственного участия: ложь, молчание и публичное осуждение.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Н. В. Гоголя, А. П. Чехова, Ф. М. Достоевского и Л. Н. Толстого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слово героя нередко имеет силу поступка: оно может поддержать, ранить или изменить ход нравственного выбора.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как помогает герою в литературном конфликте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человеческое участие помогает герою пройти через кризис, унижение или внутреннюю пустоту.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литературе бывает не только практической, но и духовной: разговор, сочувствие и присутствие другого человека меняют судьбу героя.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эпизодов из «Преступления и наказания» и «Войны и мира», а также типологических наблюдений по русской прозе XIX 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сочувствия к поступку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типичных для русской психологической прозы XIX века этапах нравственного выбора.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русская литература связывает неравнодушие с гражданственностью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показывает: гражданская позиция начинается не с громких деклараций, а с готовности заметить несправедливость и признать, что чужая боль не может быть «не моей».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Некрасова, Салтыкова-Щедрина, Толстого и Достоевского общественная тема становится нравственным испытанием личности: герой отвечает за правду, за другого человека и за собственное молчание.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литература формирует образ гражданина как человека, который умеет сопротивляться самообману, сохранять достоинство и действовать в интересах человеческой личности, а не только личной выгоды.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Типологический анализ персонажей русской классики XIX века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поддерживают неравнодушного героя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сочувствия недостаточно: литература показывает, что нравственный поступок требует внутренней опоры и готовности отвечать за выбор.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смелость оказываются решающими: именно они переводят переживание чужой беды в действие.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истории, которые заставляют задуматься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запоминаются сюжеты, где герой однажды отвечает на вызов совести и уже не может вернуться к прежней жизни: так устроены духовные поиски Пьера, путь Раскольникова и стойкость Татьяны.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выразительны образы, в которых отказ от отклика разрушает личность изнутри: именно так в «Человеке в футляре» и подобных историях показана трагедия ограниченной, закрытой жизни.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нравственного выбора в русской прозе XIX века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 что мешает герою быть неравнодушным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решающим часто становится не внешний успех героя, а его способность выдержать внутреннее давление среды и остаться верным себе.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качества, укрепляющие нравственную волю; мешают страх и привычка к удобному бездействию.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смысл темы для десятиклассника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внимательнее смотреть на повседневные ситуации и не считать чужую боль чем-то привычным или незначительным.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несправедливость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Неравнодушие начинается с признания достоинства другого человека, даже если он слабее, ошибается или оказывается в трудной ситуации.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уважение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сказанное слово может поддержать, унизить или изменить отношения; поэтому важно учиться говорить честно и бережно.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за слово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нравственная сила складывается из ежедневных решений: помочь, не промолчать, не пройти мимо и остаться верным совести.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регулярно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Неравнодушие — это зрелость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убеждает: сострадание, совесть и ответственность определяют человеческую зрелость. Именно способность откликаться на чужую боль делает героя, а вместе с ним и общество, нравственно живым.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2026-05-23T12:08:44Z</dcterms:created>
  <dcterms:modified xsi:type="dcterms:W3CDTF">2026-05-23T12:08:44Z</dcterms:modified>
</cp:coreProperties>
</file>