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Гори, гори ясно, чтобы не погасло!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игра, хоровод и дружный ритм русского фольклора.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народная фраза пришла к нам из игр, праздников и хороводов. Её передавали на слух, без нот, поэтому она легко запоминается и звучит особенно дружно, когда все поют и двигаются вместе.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идёт по кругу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создаётся не одним человеком, а многими поколениями. Её бережно запоминают, поют и передают дальше, как добрую семейную традицию.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народная песня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встречаются повторы, короткие строки и понятный мотив. Это помогает быстро запомнить слова и петь вместе без лишних усилий.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бывают разными: лирическими, игровыми, плясовыми и обрядовыми. У каждой свой характер, настроение и своё место в жизни людей.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«Гори, гори ясно, чтобы не погасло!» соединяет пение и игру. Поэтому она звучит не как рассказ, а как живая музыкальная забава.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— это когда люди движутся по кругу под песню. Круг в народной культуре напоминает о единстве, дружбе и общем деле, где никто не остаётся в стороне.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как круг дружбы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хороводе важно идти в одном темпе, замечать соседей и двигаться согласованно. Тогда весь круг будто дышит вместе — и песня звучит особенно весело.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запоминающийся припев или короткий повторяющийся текст. Он сразу настраивает на игру и помогает всем быстро включиться в общее пение.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песня-игра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песне добавляются движения: шаги, повороты, хлопки или круговое движение. Слова подсказывают, что делать, поэтому правила легко понять даже новичкам.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форме музыка, ритм и действие поддерживают друг друга. Поэтому песню-игру удобно петь, запоминать и исполнять целой группой, без скуки и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песня-игра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исполнения народной песни-игры в хороводе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песне «Гори, гори ясно»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шаг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песни удобно совпадает с ходьбой. Когда шаги повторяются спокойно и уверенно, всем легче держать темп и не сбиваться.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и притопы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игре ритм часто подчёркивают хлопками или лёгким притопом. Эти движения делают песню живее и помогают почувствовать сильную долю.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припева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удерживают общий рисунок песни. Благодаря им дети быстрее запоминают мелодию и с радостью подхватывают знакомые слова.
</a:t>
            </a:r>
            <a:endParaRPr lang="en-US" sz="10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подходят к теме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 и бубен — сразу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ложки и бубен хорошо слышны в игре и помогают выделить ритм. Их звук звонкий, весёлый и очень подходит к народной песне. Такие инструменты легко представить в руках у детей на праздничном хороводе.
</a:t>
            </a:r>
            <a:endParaRPr lang="en-US" sz="115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Гармошка ведёт мелодию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Гармошка часто сопровождала народные гулянья и танцы. Её звучание похоже на живое дыхание праздника: то шире, то тише, но всегда дружно. Она помогает песне стать более яркой и подвижной.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и трещотки добавляют голос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приносит в мелодию мягкую певучесть, а трещотки — звонкую игривость. Вместе они создают ощущение настоящего народного веселья, где музыка словно шагает рядом с хороводом.
</a:t>
            </a:r>
            <a:endParaRPr lang="en-US" sz="11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народная мелодия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мелодии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начинается с простых, знакомых звуков. Мелодия легко ложится на слух и не пугает сложностью.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фраз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строки повторяются, и песня становится устойчивой и запоминающейся. Детям легко подхватить такой ход.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Дружное звучание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весь хор поёт увереннее и чище. Когда голоса вступают вместе, мелодия звучит особенно 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поют вместе в хороводе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общего пения в народной игре и хороводе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припев
</a:t>
            </a:r>
            <a:endParaRPr lang="en-US" sz="301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звучит как главный сигнал игры и легко собирает весь хоровод вместе.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Повторяемый припев делает песню особенно запоминающейся и помогает удерживать общий ритм.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песни и народной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народной традиции песня часто звучала там, где люди собирались вместе: на гуляньях, у костра, на летних праздниках. Такая обстановка делала музыку тёплой и радостной.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костёр и народная музыка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Костёр в фольклорном образе напоминает о свете, тепле и общем круге. Поэтому сцена с вечерним полем, хороводом и нарядными детьми сразу передаёт праздничное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9496" y="3449281"/>
            <a:ext cx="15637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эта песня помогает на уроке музыки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слух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слышат мелодию точнее, учатся попадать в начало фразы и замечать, как повтор помогает песне звучать ровно и уверенно.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петь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припев объединяет класс в один хор. Ребята слышат друг друга, подстраиваются под общий темп и поют без лишней спешки.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повторяющиеся слова легко запоминаются. Это помогает быстро удержать текст и не теряться во время исполнения.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музыку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подсказывает шаг, поворот или хороводный круг. Движение помогает почувствовать ритм и делает исполнение живым и весёлым.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выразительного исполнения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дети учатся исполнять песню шаг за шагом: от слушания мелодии до соединения пения с движением.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костюм и настроение песни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рубахи и сарафаны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дети могут быть одеты в светлые рубахи, сарафаны и пояса, чтобы образ сразу напоминал народный праздник. Такие детали создают ощущение радости и традиции. Особенно хорошо смотрятся красные и золотистые акценты.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Платки, ленты и праздничный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Платки и ленты помогают показать движение хоровода, а синий, белый и красный цвета делают сцену нарядной и живой. На фоне можно изобразить просторное поле или вечернее небо, чтобы костюм и песня звучали как единый праздник.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народной музыке рядом с песнями существуют считалки, приговорки и игровые припевы. Они помогают запомнить слова, начать игру и удержать общий ритм без сложных правил.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жанры в фольклоре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Частушки и пляски ближе к шутке и движению, поэтому они часто звучат быстро и задорно. В них важны живой темп, улыбка и умение слушать общий рисунок музыки.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Песня «Гори, гори ясно, чтобы не погасло!» ближе всего к хороводной игре. Здесь пение и движение идут рядом, а весь круг становится частью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песню по частям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удобный путь для младших школьников: от главного припева к полному исполнению всей песни вместе с движением.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Повторяющиеся слова помогают быстро включиться в пение и не бояться ошибиться. Когда знакомая фраза возвращается снова, весь круг поёт увереннее и дружнее.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песню весёлой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Ровный темп делает песню удобной для шага, хлопка или лёгкого притопа. Музыка будто сама подсказывает движение, и это очень нравится детям.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Общий хор звучит громче и ярче, чем одиночный голос. Каждый участник чувствует поддержку соседей и смелее вступает в нужный момент.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Хоровод превращает песню в маленький праздник. В нём есть круг, движение, улыбки и ощущение, что все делают одно общее дело.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наблюдения о песне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объединяет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«Гори, гори ясно, чтобы не погасло!» живёт в народной традиции, где важны общее движение, дружное пение и ощущение праздника. Она легко вовлекает детей в действие и не требует сложного исполнения.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повтор и круг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песне особенно заметны короткие повторяющиеся фразы и ясный ритм. Благодаря этому её удобно петь в хороводе, где каждый слышит соседей и чувствует себя частью одного круга.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«Гори, гори ясно, чтобы не погасло!» показывает, как народная музыка соединяет пение, движение и игру. Когда поём вместе, народная песня звучит особенно живо, тепло и по-настоящему празднично.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2026-05-24T19:25:14Z</dcterms:created>
  <dcterms:modified xsi:type="dcterms:W3CDTF">2026-05-24T19:25:14Z</dcterms:modified>
</cp:coreProperties>
</file>