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D64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говорят Сабина и её мама?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Сабины превращается в полезный немецкий диалог.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и мама: простой диалог для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разговор короткий, понятный и очень жизненный: приветствие, школа, усталость, домашние дела и вечерние планы. Такой текст помогает детям слушать, читать и повторять немецкие фразы без страха и скуки.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разговора: приветствие и вопрос о дне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начинается с простого приветствия: «Guten Tag!» или «Hallo!». Эти слова сразу создают доброжелательное настроение и помогают начать разговор спокойно и уверенно.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отвечает коротко и ясно: она была в школе, устала или рада. Для младшего школьника это удобный способ говорить о своём дне простыми словами.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звучит вопрос «Wie war dein Tag?». Он помогает узнать, как прошёл день, и показывает, что собеседнику действительно интересно услышать ответ.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88649"/>
            <a:ext cx="753300" cy="602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55169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8038" y="6597494"/>
            <a:ext cx="533475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уроки в речи Сабины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говорит о школе как о главном месте своего дня. Это помогает запомнить слова, связанные с учёбой, классом и повседневной школьной жизнью.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письмо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легко появляются знакомые предметы: чтение и письмо. Такие слова особенно полезны, потому что они часто встречаются в начальных учебных диалогах.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звучит как ещё один обычный урок. Ребёнок видит, что по-немецки можно просто назвать предмет и рассказать, что было на занятии.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 спорт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 физкультура делают речь живее и ближе к детскому опыту. Эти уроки легко назвать, а потом коротко рассказать о том, что понравилось.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сделать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рассказывает, какие задания ей задали, а мама уточняет подробности. Так появляется знакомая школьная тема, где важны короткие и понятные немецкие фразы.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лучше начинать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выполняются уроки, потом остаётся время на игры и отдых. Для третьеклассника это очень понятный порядок, поэтому новые слова запоминаются легче.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 короткий отдых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приходит домой и чувствует усталость. Это обычное состояние после уроков, когда хочется немного тишины и спокойствия.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перерыв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немного отдыхает, чтобы восстановить силы. Короткая пауза помогает не капризничать и снова собраться с мыслями.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усталости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не спорит и понимает, что ребёнок устал. В разговоре появляются слова müde и Pause, которые помогают назвать самочувствие.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делам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 становится легче продолжать день. Сабина снова готова делать уроки и другие домашние дела без лишней спешки.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2552146"/>
            <a:ext cx="632400" cy="56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34173" y="4475475"/>
            <a:ext cx="5376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5773" y="6509875"/>
            <a:ext cx="6144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34173" y="8544263"/>
            <a:ext cx="5376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 дому и маленькие обязанности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игрушки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может собрать игрушки и навести порядок в комнате. Такое действие легко описать простым немецким глаголом и коротким предложением.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Накрыть на стол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перед ужином — это уже маленькая семейная работа. Ребёнок учится связывать привычное дело с нужными словами и действиями.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с цветами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цветами показывает, что помощь дома бывает спокойной и полезной. Это хороший пример для словаря о семье и доме.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свои вещи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учебники, одежду или рюкзак — тоже важная обязанность. Такие фразы помогают говорить о повседневных делах просто и понятно.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разговор Сабины и мамы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приветствия диалог переходит к делам дня и вечерним планам.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Сабины в диалоге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может радоваться, когда день прошёл хорошо или что-то получилось. По её коротким ответам видно, что хорошее настроение легко передаётся и в разговоре.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задание кажется трудным, Сабина может немного волноваться. Это нормальная школьная ситуация, и диалог помогает назвать такое чувство простыми словами.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она часто устаёт. Тогда в речи слышны спокойные, короткие фразы, потому что хочется немного тишины и отдыха, а не длинных объяснений.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Сабина бывает недовольна, если дел слишком много. Но рядом мама, и поэтому настроение быстро меняется: становится спокойнее, увереннее и легче.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мама поддерживает Сабину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отвечает спокойно, не торопит и задаёт понятные вопросы. Благодаря этому Сабине легче рассказать о школе, усталости и заданиях, не запутавшись и не расстроившись.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словах слышны забота и терпение. Такой разговор показывает детям, что добрые и вежливые фразы помогают решить маленькую трудность без спора и обиды.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ответы в простом немецком диалоге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333375" y="487151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начинается с короткого приветствия. Оно помогает открыть беседу спокойно и дружелюбно, а затем сразу перейти к вопросу о том, как прошёл день.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65850" y="681840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Сабины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отвечает просто и по делу: говорит о школе, усталости или хорошем настроении. Такой ответ легко понять и так же легко повторить.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12074575" y="439847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подробности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ответа появляются вопросы о уроках, домашних делах и вечерних планах. Так диалог постепенно раскрывает обычный день младшего школьника.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 и порядок дел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сначала делают уроки, а уже потом играют или отдыхают. Такой порядок помогает Сабине не отвлекаться и спокойно завершать школьные дела без лишней спешки.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убирают на место, чтобы дома было удобно и аккуратно. Для ребёнка это простое правило становится частью повседневной ответственности и помогает не терять свои учебные принадлежности.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начинается подготовка ко сну: немного тишины, умывание, спокойные дела. Это показывает, что домашний распорядок помогает всем чувствовать себя организованно и без суеты.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03419"/>
            <a:ext cx="753300" cy="66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 вечер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сначала завершает уроки. Это помогает ей спокойно перейти к другим делам и не откладывать важную работу на поздний вечер.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семья собирается за столом. Ужин становится моментом, когда можно поесть, немного отдохнуть и обменяться новостями дня.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отдых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после школы помогает снять усталость. Несколько спокойных минут возвращают силы и делают вечер более приятным.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или игра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основные дела завершены, остаётся время на тихое занятие. Это может быть чтение, спокойная игра или просто отдых перед сном.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после длинного дня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собирается на ужин, и разговор становится особенно тёплым. Сабина делится школьными новостями, а мама внимательно слушает. В такой сцене легко увидеть спокойный семейный ритм и доброжелательный интерес друг к другу.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беседа между ложками и чашками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ужина не нужно говорить громко или спешить. Короткие реплики, улыбка и внимательный взгляд создают ощущение уюта. Именно такие маленькие разговоры помогают детям учиться общению без стеснения.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ужин помогает стать ближе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еда становится удобным моментом, чтобы обсудить день и планы на вечер. Сабина рассказывает, что было в школе, а мама мягко отвечает. Так обычный ужин превращается в небольшой урок семейного общения.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ужин как часть разговора
</a:t>
            </a:r>
            <a:endParaRPr lang="en-US" sz="5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вместе решают маленькую проблему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Сабина и мама проходят путь от трудного задания к спокойному решению в обычном разговоре.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эти слова звучат естественно и показывают, как ребёнок может говорить спокойно, просить о помощи и благодарить без лишних объяснений.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вежливости особенно помогают сделать разговор добрым и уважительным.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учебного диалога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доверяет маме и спокойно рассказывает о своём дне. Такой разговор показывает, что в семье можно делиться новостями без страха и лишнего волнения.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этот диалог о семье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слушает внимательно, не перебивает и помогает мягкими советами. Это создаёт ощущение поддержки и учит ребёнка, как строится уважительное общение дома.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Беседа показывает привычку договариваться, а не спорить. Даже маленькие дела решаются спокойно, поэтому семейный разговор становится полезным примером для младших школьников.
</a:t>
            </a:r>
            <a:endParaRPr lang="en-US" sz="27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52935" y="3184288"/>
            <a:ext cx="5492700" cy="49831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77475" y="419100"/>
            <a:ext cx="14262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разговора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145180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домашние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разговоре звучат школьные дела: уроки, задания и усталость после учёбы. Эти детали помогают понять, чем живёт младший школьник в течение дня.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86375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отдых и вечерний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домашние заботы, ужин и планы на вечер. Всё это складывается в привычный распорядок, который детям легко узнать и запомнить.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слышны вежливые слова и спокойный тон. Они учат общаться доброжелательно и решать маленькие трудности без ссоры.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говорить о себе: что было в школе, что нужно сделать дома и как человек себя чувствует. Это важный навык для повседневного общения.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как задавать простой вопрос о дне, самочувствии или уроках. Такие вопросы помогают начать разговор без сложных выражений.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учит слушать короткую реплику и быстро понимать её смысл. Для младших школьников это удобный способ не теряться в немецкой речи.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этот учебный диалог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Сабина, мама и обычный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и мама говорят о школе, домашних делах и вечере без спешки. Такой диалог учит простым немецким фразам, помогает понимать друг друга и говорить вежливо.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2026-05-25T03:23:50Z</dcterms:created>
  <dcterms:modified xsi:type="dcterms:W3CDTF">2026-05-25T03:23:50Z</dcterms:modified>
</cp:coreProperties>
</file>