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image" Target="../media/image-18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3006" y="-86600"/>
            <a:ext cx="4683737" cy="5282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9650" y="1650650"/>
            <a:ext cx="5344200" cy="19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32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В.Н. Орлов и стихотворение «Робкий листочек»
</a:t>
            </a:r>
            <a:pPr algn="l" indent="0" marL="0">
              <a:lnSpc>
                <a:spcPct val="90000"/>
              </a:lnSpc>
              <a:buNone/>
            </a:pPr>
            <a:r>
              <a:rPr lang="en-US" sz="202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63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Крошечный листочек учится не бояться осени.
</a:t>
            </a:r>
            <a:endParaRPr lang="en-US" sz="4329" dirty="0"/>
          </a:p>
        </p:txBody>
      </p:sp>
      <p:sp>
        <p:nvSpPr>
          <p:cNvPr id="7" name="Text 1"/>
          <p:cNvSpPr txBox="1"/>
          <p:nvPr/>
        </p:nvSpPr>
        <p:spPr>
          <a:xfrm>
            <a:off x="1108325" y="4290225"/>
            <a:ext cx="4400100" cy="46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701" y="627950"/>
            <a:ext cx="3479599" cy="3999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4649725" y="1391425"/>
            <a:ext cx="4050900" cy="27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такой В.Н. Орлов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В.Н. Орлов — детский поэт, умеющий говорить о природе просто и тепло. Его стихи помогают детям замечать листья, ветер, дождь и птиц, а заодно понимать чувства маленьких героев.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чём рассказывает стихотворение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1642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показывает маленький листочек, который не спешит расставаться с веткой и настороженно прислушивается к ветру.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38400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тревожится, потому что перемены для него пока непонятны. Осень приходит тихо и естественно, без резких и страшных событий.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641800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видно, как страх постепенно уступает место спокойствию. Листочек словно учится принимать то, что происходит вокруг.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89800" y="1366390"/>
            <a:ext cx="4010100" cy="32738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герой — робкий листочек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719575" y="1836550"/>
            <a:ext cx="19974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Листочек изображён как живой и очень маленький герой. Он осторожный, тихий и немного смешной, поэтому его робость легко представить и понять без длинных объяснений.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499888" y="1836550"/>
            <a:ext cx="19974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иллюстрации подойдут тонкий осенний лист на ветке, лёгкий ветер и мягкие жёлто-зелёные краски. Такой образ сразу создаёт нежное и немного задумчивое настроение.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Какое настроение у стихотворения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477600" y="1861925"/>
            <a:ext cx="25008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 стихотворении чувствуется тихая тревога: листочек не уверен, что ждёт его впереди, и прислушивается к осеннему ветру.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87975" y="1822188"/>
            <a:ext cx="2480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настроение становится светлее и спокойнее. Осень в тексте не пугает, а кажется мягкой, красивой и даже немного волшебной.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000275" y="3800575"/>
            <a:ext cx="25302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 тон помогает увидеть в переменах не только грусть, но и красоту. От этого стихотворение звучит очень тепло и поддерживающе.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22612" y="1517350"/>
            <a:ext cx="220800" cy="220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12313" y="1501579"/>
            <a:ext cx="220800" cy="25234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802000" y="1517350"/>
            <a:ext cx="220800" cy="220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6100" y="1517350"/>
            <a:ext cx="220800" cy="2208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629025" y="349825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в стихотворении
</a:t>
            </a:r>
            <a:endParaRPr lang="en-US" sz="2600" dirty="0"/>
          </a:p>
        </p:txBody>
      </p:sp>
      <p:sp>
        <p:nvSpPr>
          <p:cNvPr id="12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13" name="Text 2"/>
          <p:cNvSpPr txBox="1"/>
          <p:nvPr/>
        </p:nvSpPr>
        <p:spPr>
          <a:xfrm>
            <a:off x="6935550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Светлая осень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6935550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осень выглядит чистой, ясной и немного грустной, но красивой. Такой образ легко представить даже тем, кто только начинает читать.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825250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Дерево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825250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Дерево остаётся спокойным и терпеливым, хотя его листья постепенно улетают. Этот образ показывает естественный ход жизни природы без лишних слов.
</a:t>
            </a:r>
            <a:endParaRPr lang="en-US" sz="1073" dirty="0"/>
          </a:p>
        </p:txBody>
      </p:sp>
      <p:sp>
        <p:nvSpPr>
          <p:cNvPr id="17" name="Text 6"/>
          <p:cNvSpPr txBox="1"/>
          <p:nvPr/>
        </p:nvSpPr>
        <p:spPr>
          <a:xfrm>
            <a:off x="2714938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2714938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в стихотворении не страшный, а живой и подвижный. Он помогает почувствовать, что осень уже пришла и всё вокруг начинает меняться.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599038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99038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7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Пожелтевшие листья сразу напоминают об осени. Они меняют цвет, становятся лёгкими и готовы к полёту, поэтому природа выглядит особенно нарядной и тихой.
</a:t>
            </a:r>
            <a:endParaRPr lang="en-US" sz="111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листочек робкий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591675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Робость листочка связана с неизвестностью: он ещё не понимает, что будет дальше, и потому тревожится перед переменой.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744913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чувство очень похоже на переживания ребёнка перед новым делом, ответом у доски или первым выступлением перед классом.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865363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стихотворение так близко первоклассникам: в нём маленький герой чувствует то же, что иногда чувствуют и они.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725" y="368350"/>
            <a:ext cx="3706800" cy="82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герою стать смелее
</a:t>
            </a:r>
            <a:endParaRPr lang="en-US" sz="19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757375" y="2179900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осени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природа начинает меняться: ветер усиливается, листья колышутся, и герой понимает, что перемены уже начались.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187325" y="895750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настороженность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Листочек сначала боится и будто замирает. Он слушает ветер и не спешит отпускать ветку.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187325" y="3499050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Спокойное принятие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итоге листочек перестаёт тревожиться. Он принимает осень как обычную часть жизни и становится смелее.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89800" y="1366390"/>
            <a:ext cx="4010100" cy="32738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Картина природы в тексте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719575" y="1836550"/>
            <a:ext cx="19974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легко представить дерево, небо, ветер и лист, который медленно летит вниз. Природа выглядит спокойной, чистой и очень светлой.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499888" y="1836550"/>
            <a:ext cx="19974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образ помогает почувствовать осеннее настроение без сложных слов. Достаточно золотой листвы, нескольких опадающих листьев и мягкого движения воздуха.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4853600" y="1775725"/>
            <a:ext cx="3226200" cy="15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7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5700" dirty="0"/>
          </a:p>
        </p:txBody>
      </p:sp>
      <p:sp>
        <p:nvSpPr>
          <p:cNvPr id="7" name="Text 3"/>
          <p:cNvSpPr txBox="1"/>
          <p:nvPr/>
        </p:nvSpPr>
        <p:spPr>
          <a:xfrm>
            <a:off x="541050" y="496125"/>
            <a:ext cx="3365100" cy="111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яркий герой и короткий сюжет делают стихотворение легко запоминающимся
</a:t>
            </a:r>
            <a:endParaRPr lang="en-US" sz="2201" dirty="0"/>
          </a:p>
        </p:txBody>
      </p:sp>
      <p:sp>
        <p:nvSpPr>
          <p:cNvPr id="8" name="Text 4"/>
          <p:cNvSpPr txBox="1"/>
          <p:nvPr/>
        </p:nvSpPr>
        <p:spPr>
          <a:xfrm>
            <a:off x="541050" y="1893775"/>
            <a:ext cx="3365100" cy="15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небольшой образ помогает детям быстро представить содержание, пересказать текст и уловить его тихое, доброжелательное настроение.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541050" y="4644500"/>
            <a:ext cx="3365100" cy="3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стихотворения В.Н. Орлова «Робкий листочек»
</a:t>
            </a:r>
            <a:endParaRPr lang="en-US" sz="106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вызывает стихотворение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1642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стихотворение вызывает жалость и сочувствие: маленькому листочку страшно перед осенним ветром, и читатель невольно переживает вместе с ним.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38400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появляется спокойствие: герой привыкает к переменам, а тревога сменяется мягкой уверенностью. Это помогает детям увидеть, что страх можно пережить.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641800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финале остаётся тихая радость и доброта. Стихотворение учит внимательнее относиться к природе и поддерживать того, кто пока робеет.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3113" y="1525085"/>
            <a:ext cx="267600" cy="2140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25738" y="1525085"/>
            <a:ext cx="267600" cy="2140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0500" y="1513192"/>
            <a:ext cx="267600" cy="237867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со школьной жизнью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3591725" y="2161050"/>
            <a:ext cx="20415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знакомства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листочек не сразу решается на движение, так и ребёнок может стесняться познакомиться с одноклассниками. Стихотворение показывает, что осторожность — это нормально, а смелость приходит постепенно.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679375" y="2161050"/>
            <a:ext cx="20415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у доски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к доске часто волнует детей не меньше осеннего ветра. Образ робкого листочка помогает понять это чувство и увидеть, что справиться с ним вполне по силам.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04075" y="2161050"/>
            <a:ext cx="20415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шаг в учёбе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Листочек похож на первоклассника, который впервые открывает тетрадь, садится за парту или слушает новое задание. Сначала немного тревожно, но потом становится понятнее и спокойнее.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состояние листочка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событий в стихотворении показывает переход от робости к спокойствию и принятию осени.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легко запоминается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477600" y="1861925"/>
            <a:ext cx="25008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4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всего один главный герой — листочек. Это делает содержание ясным: ребёнок сразу понимает, о ком идёт речь, и легко удерживает образ в памяти.
</a:t>
            </a:r>
            <a:endParaRPr lang="en-US" sz="1174" dirty="0"/>
          </a:p>
        </p:txBody>
      </p:sp>
      <p:sp>
        <p:nvSpPr>
          <p:cNvPr id="10" name="Text 3"/>
          <p:cNvSpPr txBox="1"/>
          <p:nvPr/>
        </p:nvSpPr>
        <p:spPr>
          <a:xfrm>
            <a:off x="5087975" y="1822188"/>
            <a:ext cx="2480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движется просто и последовательно: страх, ожидание, перемена, спокойствие. Такой маленький и понятный путь легко пересказать своими словами без длинных объяснений.
</a:t>
            </a:r>
            <a:endParaRPr lang="en-US" sz="1070" dirty="0"/>
          </a:p>
        </p:txBody>
      </p:sp>
      <p:sp>
        <p:nvSpPr>
          <p:cNvPr id="11" name="Text 4"/>
          <p:cNvSpPr txBox="1"/>
          <p:nvPr/>
        </p:nvSpPr>
        <p:spPr>
          <a:xfrm>
            <a:off x="3000275" y="3800575"/>
            <a:ext cx="25302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листочка очень наглядный и живой. Его легко представить на ветке, в ветре, среди жёлтых листьев — и текст сразу вспоминается почти как картинка.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89800" y="1366390"/>
            <a:ext cx="4010100" cy="32738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что обратить внимание при чтении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719575" y="1836550"/>
            <a:ext cx="19974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Читать стихотворение лучше мягко и неторопливо, с небольшими паузами. Тогда слышится его спокойный ритм, похожий на лёгкое покачивание листа на ветру.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499888" y="1836550"/>
            <a:ext cx="19974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передать тихое настроение текста: без резкости, с доброй интонацией. Для иллюстрации подойдёт летящий листочек на фоне золотой осени — просто и очень красиво.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произведения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591675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Перемены могут пугать, особенно если они приходят неожиданно. Но стихотворение показывает: страх не бесконечен, и с ним можно справиться.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744913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в тексте звучит не как опасность, а как естественный этап жизни природы. Листочек не исчезает напрасно — он просто меняет своё состояние.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865363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маленький и хрупкий герой способен стать спокойным. Значит, смелость — это не отсутствие страха, а умение принять происходящее без паники.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стихотворение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1642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учит наблюдать природу внимательно: замечать ветер, листья, смену красок и понимать, что осень приходит не внезапно, а по своим законам.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38400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помогает не бояться нового: первого шага, неизвестного дела, непривычной ситуации. Всё страшное часто оказывается просто новым и ещё не знакомым.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641800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напоминает, что внутренняя сила может быть скрыта даже в маленьком герое. Робость не мешает стать смелее, если не отступать перед переменами.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22688" y="1517350"/>
            <a:ext cx="220800" cy="220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3463" y="1517350"/>
            <a:ext cx="220800" cy="220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08638" y="1517350"/>
            <a:ext cx="220800" cy="220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794588" y="1517350"/>
            <a:ext cx="220800" cy="2208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580538" y="1480550"/>
            <a:ext cx="220800" cy="2944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1629025" y="349825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для разговора о стихотворении
</a:t>
            </a:r>
            <a:endParaRPr lang="en-US" sz="2600" dirty="0"/>
          </a:p>
        </p:txBody>
      </p:sp>
      <p:sp>
        <p:nvSpPr>
          <p:cNvPr id="15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16" name="Text 2"/>
          <p:cNvSpPr txBox="1"/>
          <p:nvPr/>
        </p:nvSpPr>
        <p:spPr>
          <a:xfrm>
            <a:off x="2066125" y="2078175"/>
            <a:ext cx="15717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Лёгкий
</a:t>
            </a:r>
            <a:endParaRPr lang="en-US" sz="1200" dirty="0"/>
          </a:p>
        </p:txBody>
      </p:sp>
      <p:sp>
        <p:nvSpPr>
          <p:cNvPr id="17" name="Text 3"/>
          <p:cNvSpPr txBox="1"/>
          <p:nvPr/>
        </p:nvSpPr>
        <p:spPr>
          <a:xfrm>
            <a:off x="2066125" y="2571750"/>
            <a:ext cx="15717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ним связан сам образ листа: он невесомый, тонкий, подвижный. Такое слово точно передаёт ощущение полёта, которое появляется в стихотворении ближе к концу.
</a:t>
            </a:r>
            <a:endParaRPr lang="en-US" sz="1073" dirty="0"/>
          </a:p>
        </p:txBody>
      </p:sp>
      <p:sp>
        <p:nvSpPr>
          <p:cNvPr id="18" name="Text 4"/>
          <p:cNvSpPr txBox="1"/>
          <p:nvPr/>
        </p:nvSpPr>
        <p:spPr>
          <a:xfrm>
            <a:off x="286900" y="2078175"/>
            <a:ext cx="15717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Робкий
</a:t>
            </a:r>
            <a:endParaRPr lang="en-US" sz="1200" dirty="0"/>
          </a:p>
        </p:txBody>
      </p:sp>
      <p:sp>
        <p:nvSpPr>
          <p:cNvPr id="19" name="Text 5"/>
          <p:cNvSpPr txBox="1"/>
          <p:nvPr/>
        </p:nvSpPr>
        <p:spPr>
          <a:xfrm>
            <a:off x="286900" y="2571750"/>
            <a:ext cx="15717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4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 помогает назвать характер листочка: он осторожный, нерешительный и чуть боязливый. Так легко объяснить, почему герой сначала переживает и не спешит меняться.
</a:t>
            </a:r>
            <a:endParaRPr lang="en-US" sz="1064" dirty="0"/>
          </a:p>
        </p:txBody>
      </p:sp>
      <p:sp>
        <p:nvSpPr>
          <p:cNvPr id="20" name="Text 6"/>
          <p:cNvSpPr txBox="1"/>
          <p:nvPr/>
        </p:nvSpPr>
        <p:spPr>
          <a:xfrm>
            <a:off x="3852075" y="2078175"/>
            <a:ext cx="15717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Золотой
</a:t>
            </a:r>
            <a:endParaRPr lang="en-US" sz="1200" dirty="0"/>
          </a:p>
        </p:txBody>
      </p:sp>
      <p:sp>
        <p:nvSpPr>
          <p:cNvPr id="21" name="Text 7"/>
          <p:cNvSpPr txBox="1"/>
          <p:nvPr/>
        </p:nvSpPr>
        <p:spPr>
          <a:xfrm>
            <a:off x="3852075" y="2571750"/>
            <a:ext cx="15717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сразу вызывает осеннюю картину: жёлтые листья, тёплый свет и красивую природу. Оно помогает увидеть, что осень в тексте не мрачная, а нарядная.
</a:t>
            </a:r>
            <a:endParaRPr lang="en-US" sz="1164" dirty="0"/>
          </a:p>
        </p:txBody>
      </p:sp>
      <p:sp>
        <p:nvSpPr>
          <p:cNvPr id="22" name="Text 8"/>
          <p:cNvSpPr txBox="1"/>
          <p:nvPr/>
        </p:nvSpPr>
        <p:spPr>
          <a:xfrm>
            <a:off x="5638025" y="2078175"/>
            <a:ext cx="15717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Смелый
</a:t>
            </a:r>
            <a:endParaRPr lang="en-US" sz="1200" dirty="0"/>
          </a:p>
        </p:txBody>
      </p:sp>
      <p:sp>
        <p:nvSpPr>
          <p:cNvPr id="23" name="Text 9"/>
          <p:cNvSpPr txBox="1"/>
          <p:nvPr/>
        </p:nvSpPr>
        <p:spPr>
          <a:xfrm>
            <a:off x="5638025" y="2571750"/>
            <a:ext cx="15717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5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 показывает, к чему приходит листочек в конце. Он не становится героем-силачом, но перестаёт бояться и спокойно принимает происходящее.
</a:t>
            </a:r>
            <a:endParaRPr lang="en-US" sz="1175" dirty="0"/>
          </a:p>
        </p:txBody>
      </p:sp>
      <p:sp>
        <p:nvSpPr>
          <p:cNvPr id="24" name="Text 10"/>
          <p:cNvSpPr txBox="1"/>
          <p:nvPr/>
        </p:nvSpPr>
        <p:spPr>
          <a:xfrm>
            <a:off x="7423975" y="2078175"/>
            <a:ext cx="15717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
</a:t>
            </a:r>
            <a:endParaRPr lang="en-US" sz="1200" dirty="0"/>
          </a:p>
        </p:txBody>
      </p:sp>
      <p:sp>
        <p:nvSpPr>
          <p:cNvPr id="25" name="Text 11"/>
          <p:cNvSpPr txBox="1"/>
          <p:nvPr/>
        </p:nvSpPr>
        <p:spPr>
          <a:xfrm>
            <a:off x="7423975" y="2571750"/>
            <a:ext cx="15717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2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слово помогает назвать настроение финала. После тревоги появляется тихое согласие с осенью, и именно это делает стихотворение добрым и светлым.
</a:t>
            </a:r>
            <a:endParaRPr lang="en-US" sz="119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наблюдения за текстом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477600" y="1861925"/>
            <a:ext cx="25008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«Робкий листочек» — короткое и очень ясное стихотворение, где маленький герой помогает увидеть осень не только красивой, но и немного волнующей.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87975" y="1822188"/>
            <a:ext cx="2480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текста — путь от тревоги к спокойствию. Он показывает, что перемены сначала пугают, а потом становятся привычными и даже нужными.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000275" y="3800575"/>
            <a:ext cx="25302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оставляет тёплое впечатление: в нём есть природа, доброта и тихая смелость. Именно поэтому его хочется читать ещё раз и ещё раз.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1950" y="626201"/>
            <a:ext cx="3927900" cy="38741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83087" y="2165750"/>
            <a:ext cx="3182700" cy="130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В.Н. Орлова помогает первоклассникам увидеть, что страх перед новым бывает у всех, но его можно преодолеть. В этом и есть тихая сила текста.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874700" y="843225"/>
            <a:ext cx="3332400" cy="11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Маленький листочек — большой урок смелости
</a:t>
            </a:r>
            <a:endParaRPr lang="en-US" sz="2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2026-05-24T01:13:25Z</dcterms:created>
  <dcterms:modified xsi:type="dcterms:W3CDTF">2026-05-24T01:13:25Z</dcterms:modified>
</cp:coreProperties>
</file>