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350" y="1149283"/>
            <a:ext cx="57009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времени. Сезонные изменения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время идёт по часам, а природа — по своим ритмам.
</a:t>
            </a:r>
            <a:endParaRPr lang="en-US" sz="4500" dirty="0"/>
          </a:p>
        </p:txBody>
      </p:sp>
      <p:sp>
        <p:nvSpPr>
          <p:cNvPr id="4" name="Text 1"/>
          <p:cNvSpPr txBox="1"/>
          <p:nvPr/>
        </p:nvSpPr>
        <p:spPr>
          <a:xfrm>
            <a:off x="463348" y="261250"/>
            <a:ext cx="54864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подсказывает, когда вставать, учиться и отдыхать. А природа показывает его по свету, погоде, растениям и животным. Если наблюдать внимательно, мир вокруг становится понятнее и даже немного удивительнее, чем кажется сначала!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время помогает жить по порядку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сутки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суток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Сутки длятся 24 часа. За это время Земля успевает один раз повернуться вокруг своей оси, и поэтому на нашей планете сменяются день и ночь.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и ночь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Солнце опускается ниже, становится прохладнее и темнее. Ночью наступает отдых, а на небе появляются звёзды и Луна.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суток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сутках выделяют утро, день, вечер и ночь. Эти части можно замечать каждый день, даже не глядя на часы — природа сама всё подсказывает.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и день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 рассвета, когда становится светло. Днём Солнце поднимается выше, вокруг больше света и тепла, а люди заняты делами.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тень помогают замечать время
</a:t>
            </a:r>
            <a:endParaRPr lang="en-US" sz="2104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799650" y="1449493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Солнце находится низко над горизонтом, поэтому тень от дерева, дома или человека получается длинной и заметной даже на большой дорожке.
</a:t>
            </a:r>
            <a:endParaRPr lang="en-US" sz="1488" dirty="0"/>
          </a:p>
        </p:txBody>
      </p:sp>
      <p:sp>
        <p:nvSpPr>
          <p:cNvPr id="11" name="Text 3"/>
          <p:cNvSpPr txBox="1"/>
          <p:nvPr/>
        </p:nvSpPr>
        <p:spPr>
          <a:xfrm>
            <a:off x="3799650" y="1044474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признак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799300" y="2585667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Солнце поднимается выше, и тень становится короче. По этому изменению люди раньше определяли, что уже середина дня.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799300" y="2180648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Дневной признак
</a:t>
            </a:r>
            <a:endParaRPr lang="en-US" sz="1800" dirty="0"/>
          </a:p>
        </p:txBody>
      </p:sp>
      <p:sp>
        <p:nvSpPr>
          <p:cNvPr id="14" name="Text 6"/>
          <p:cNvSpPr txBox="1"/>
          <p:nvPr/>
        </p:nvSpPr>
        <p:spPr>
          <a:xfrm>
            <a:off x="3799300" y="3721748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вечеру Солнце снова опускается, а тень вытягивается. Так природа будто напоминает: пора заканчивать дела и возвращаться домой.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3799300" y="3316729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признак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часы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Песочные часы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Песочные часы помогают измерять короткое время, например несколько минут. Песок медленно пересыпается из одной части в другую, и отслеживать время становится просто.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часы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часы показывают время цифрами. Их легко прочитать даже тем, кто только учится узнавать часы, — цифры не прячутся.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они нужны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помогают соблюдать режим дня: вовремя вставать, учиться, отдыхать и не забывать про важные дела. Без них день быстро бы перепутался.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со стрелками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циферблате стрелки показывают часы и минуты. Такие часы удобно читать, если нужно узнать, когда начнётся урок или прогулка.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времён года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повторяется каждый год и связан с движением Земли вокруг Солнца.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Зима: холод, снег и короткий день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0361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световой день становится коротким, а ночь длинной. Утром темнеет позже, вечером — раньше, и кажется, что время мчится быстрее, чем санки с горки.
</a:t>
            </a:r>
            <a:endParaRPr lang="en-US" sz="1354" dirty="0"/>
          </a:p>
        </p:txBody>
      </p:sp>
      <p:sp>
        <p:nvSpPr>
          <p:cNvPr id="11" name="Text 3"/>
          <p:cNvSpPr txBox="1"/>
          <p:nvPr/>
        </p:nvSpPr>
        <p:spPr>
          <a:xfrm>
            <a:off x="420361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день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20186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идёт снег, земля покрывается сугробами, а деревья стоят без листьев. Всё вокруг становится тихим и белым, словно природа надела праздничную шубу.
</a:t>
            </a:r>
            <a:endParaRPr lang="en-US" sz="1354" dirty="0"/>
          </a:p>
        </p:txBody>
      </p:sp>
      <p:sp>
        <p:nvSpPr>
          <p:cNvPr id="13" name="Text 5"/>
          <p:cNvSpPr txBox="1"/>
          <p:nvPr/>
        </p:nvSpPr>
        <p:spPr>
          <a:xfrm>
            <a:off x="420186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сугробы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3076165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 улетают в тёплые края, а оставшимся трудно найти корм. Поэтому зимой особенно полезны кормушки: они помогают пернатым пережить холод.
</a:t>
            </a:r>
            <a:endParaRPr lang="en-US" sz="1354" dirty="0"/>
          </a:p>
        </p:txBody>
      </p:sp>
      <p:sp>
        <p:nvSpPr>
          <p:cNvPr id="15" name="Text 7"/>
          <p:cNvSpPr txBox="1"/>
          <p:nvPr/>
        </p:nvSpPr>
        <p:spPr>
          <a:xfrm>
            <a:off x="3076165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кормушки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3075991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становятся менее активными, чтобы экономить силы. Зимой им важно прятаться от холода, искать укрытие и беречь энергию.
</a:t>
            </a:r>
            <a:endParaRPr lang="en-US" sz="1354" dirty="0"/>
          </a:p>
        </p:txBody>
      </p:sp>
      <p:sp>
        <p:nvSpPr>
          <p:cNvPr id="17" name="Text 9"/>
          <p:cNvSpPr txBox="1"/>
          <p:nvPr/>
        </p:nvSpPr>
        <p:spPr>
          <a:xfrm>
            <a:off x="3075991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зимой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Весна: природа просыпается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836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светит дольше, воздух становится теплее. Снег начинает таять, а на дорогах и во дворах появляются звонкие ручьи.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37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тёплые дни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2478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Подтаивает земля, возникают проталины — тёмные участки без снега. Именно там природа первой показывает, что зима постепенно отступает.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478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 проталины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473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деревьях набухают почки, затем появляются первые нежные листья. Всё вокруг как будто тянется к свету и новому теплу.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473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и листья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64683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Прилетают перелётные птицы, и в парках становится шумнее и веселее. Весна словно включает природе режим «просыпайся и расти».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64684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птиц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Лето: тепло, свет и рост растений
</a:t>
            </a:r>
            <a:endParaRPr lang="en-US" sz="2294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799442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дни самые длинные, а ночи короткие. Света становится много, поэтому можно долго гулять, играть и наблюдать за природой.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799442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длинный день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3799274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хорошо прогревает воздух и землю. Из-за тепла растения растут быстрее, а в садах и на лугах всё кажется особенно ярким.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799274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тепло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6356296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многие растения цветут, а затем дают плоды и семена. Это очень важное время для растений — они трудятся без отпусков.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56296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 и плоды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56128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животных появляются и подрастают детёныши. Летом хватает корма и тепла, поэтому малыши быстрее становятся самостоятельными.
</a:t>
            </a:r>
            <a:endParaRPr lang="en-US" sz="1354" dirty="0"/>
          </a:p>
        </p:txBody>
      </p:sp>
      <p:sp>
        <p:nvSpPr>
          <p:cNvPr id="18" name="Text 9"/>
          <p:cNvSpPr txBox="1"/>
          <p:nvPr/>
        </p:nvSpPr>
        <p:spPr>
          <a:xfrm>
            <a:off x="6356128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Детёныши животных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Осень: листопад и подготовка к зиме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укорачивается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световой день становится короче, а ночи длиннее. Утром и вечером темнеет раньше, и природа постепенно переходит к холодному сезону.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 улетают в тёплые края, а животные готовятся к зиме: запасают корм, утепляют норы и стараются не тратить силы зря.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Щедрый урожай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собирают овощи, фрукты и ягоды. Поэтому это время считают щедрым и хлопотливым: в садах, огородах и на полях много дел.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меняют цвет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на деревьях желтеют, краснеют и опадают. Листопад делает улицы красивыми, но немного шумными, если наступить на шуршащий ковёр.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58874"/>
            <a:ext cx="284700" cy="2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58874"/>
            <a:ext cx="284700" cy="28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58874"/>
            <a:ext cx="284700" cy="28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05660" y="1453774"/>
            <a:ext cx="221175" cy="294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чувствуют сезонное время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теплее и день заметно длиннее, растения пробуждаются. Они выпускают новые побеги, листья и корни, словно торопятся наверстать зимний отдых и поскорее начать работу.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начинается рост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растения получают много света и тепла. В это время они цветут, привлекают насекомых, а потом образуют плоды и семена, чтобы продолжить свой жизненный цикл.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— цветение и плоды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рост замедляется, листья желтеют и опадают, а растения запасают силы. Они будто собирают чемодан перед долгой зимой и готовятся спокойно переждать холод.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— подготовка к покою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у многих растений наступает покой. Они почти не растут, потому что холод и мало света. Но это не лень, а важная пауза для будущего весеннего старта.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— время отдыха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пути
</a:t>
            </a:r>
            <a:pPr algn="ctr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многие птицы отправляются в тёплые края, а весной возвращаются обратно. Их перелёты помогают им найти больше корма и безопасные места для гнёзд. Для наблюдателя это настоящий воздушный календарь.
</a:t>
            </a:r>
            <a:endParaRPr lang="en-US" sz="1280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и сон на зиму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прячут орехи и семена, чтобы не остаться голодными в холодное время. Медведи находят укрытие и впадают в спячку, а некоторые звери становятся осторожнее и реже показываются людям.
</a:t>
            </a:r>
            <a:endParaRPr lang="en-US" sz="1292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Сезонная маскировка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меняет цвет шерсти: летом он серый или буроватый, а зимой становится белее, чтобы легче прятаться в снегу. Насекомые тоже пережидают холод: одни прячутся, другие замирают до весны.
</a:t>
            </a:r>
            <a:endParaRPr lang="en-US" sz="1292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меняют поведение по сезонам
</a:t>
            </a:r>
            <a:endParaRPr lang="en-US" sz="2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 дневнике природы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 дату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указывают день наблюдения. Так потом легко сравнить записи за разные недели и заметить, как постепенно меняются погода, растения и поведение животных вокруг.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Измерь температуру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показывает, холодно на улице или тепло. Даже небольшие изменения важны: они подсказывают, когда тает снег, когда распускаются почки и когда птицам становится легче находить корм.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Заметь живые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записать, что происходит с растениями и животными: появились ли листья, цветы, следы на снегу или птицы у кормушки. Такие наблюдения делают дневник природы очень интересным.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Отметь погоду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Пишут, светит ли солнце, есть ли облака, идёт ли дождь, дует ли ветер. Эти сведения помогают понять, каким был день и почему природа выглядела именно так.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простое наблюдение за природой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 наблюдения во дворе, парке, саду или по дороге в школу.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6519" y="1205853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0519" y="1205853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30675" y="1205853"/>
            <a:ext cx="541500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Неделя, месяц и год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514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Неделя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Неделя состоит из семи дней. Она помогает удобно распределять уроки, отдых, кружки и домашние дела, чтобы ничего не перепуталось и не убежало, как забытый завтрак.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328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 бывает длиннее или короче: обычно 30 или 31 день, а февраль особенный. Он помогает замечать, как меняются погода, природа и школьные занятия в течение сезона.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142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году двенадцать месяцев. За это время природа успевает пройти весь круг: от снега и льда до цветов, зелени, урожая и снова зимнего покоя.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65889" y="1613934"/>
            <a:ext cx="47721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замечали: если птицы летают низко, это часто бывает перед дождём. Такое поведение связано с погодой и воздухом, но примета работает не каждый раз, поэтому её проверяют наблюдением.
</a:t>
            </a:r>
            <a:endParaRPr lang="en-US" sz="1534" dirty="0"/>
          </a:p>
        </p:txBody>
      </p:sp>
      <p:sp>
        <p:nvSpPr>
          <p:cNvPr id="8" name="Text 2"/>
          <p:cNvSpPr txBox="1"/>
          <p:nvPr/>
        </p:nvSpPr>
        <p:spPr>
          <a:xfrm>
            <a:off x="465889" y="1044450"/>
            <a:ext cx="47721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дождь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65550" y="3324506"/>
            <a:ext cx="47721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сильная роса нередко появляется перед ясной погодой. Это тоже старинное наблюдение, основанное на долгом опыте людей, но его всегда лучше сравнивать с настоящими погодными условиями.
</a:t>
            </a:r>
            <a:endParaRPr lang="en-US" sz="1508" dirty="0"/>
          </a:p>
        </p:txBody>
      </p:sp>
      <p:sp>
        <p:nvSpPr>
          <p:cNvPr id="10" name="Text 4"/>
          <p:cNvSpPr txBox="1"/>
          <p:nvPr/>
        </p:nvSpPr>
        <p:spPr>
          <a:xfrm>
            <a:off x="465550" y="2755022"/>
            <a:ext cx="47721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Роса и ясный день
</a:t>
            </a:r>
            <a:endParaRPr lang="en-US" sz="1800" dirty="0"/>
          </a:p>
        </p:txBody>
      </p:sp>
      <p:sp>
        <p:nvSpPr>
          <p:cNvPr id="11" name="Text 5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наблюдения о погоде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 часов и природы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101325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считают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помогают точно узнать, сколько прошло минут и часов. С ними удобно не опаздывать, вовремя начинать урок и помнить, когда пора отдыхать или идти домой.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893188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подсказывает ритм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тень, облака, дождь и снег тоже показывают ход времени. По ним видно, наступило утро или вечер, пришла весна или уже близко зима.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685062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способа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дают точный счёт, а природа показывает большие изменения. Вместе они помогают человеку понимать не только время на циферблате, но и время в окружающем мире.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времени можно увидеть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строятся по цепочке признаков: от света и тени до поведения растений и животных.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утром и вечером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тень от дерева длинная, а вечером снова вытягивается и ложится на землю почти как ленивый кот. Сравнивая две тени, легко заметить, как меняется положение Солнца и время суток.
</a:t>
            </a:r>
            <a:endParaRPr lang="en-US" sz="1469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лист и первый снег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школьник находит на дереве первый маленький лист, а потом вдруг замечает первый снег. Такие наблюдения помогают увидеть, как природа переходит от весенней свежести к зимней тишине.
</a:t>
            </a:r>
            <a:endParaRPr lang="en-US" sz="1469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сезоны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 можно отметить прилёт птиц весной и их отлёт осенью. Эти встречи и проводы превращают обычную дорогу в школу в маленькое путешествие по календарю природы.
</a:t>
            </a:r>
            <a:endParaRPr lang="en-US" sz="1469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 игры для урока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— живой календарь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помогают измерять время точно, а природа — замечать его изменения. По дню, погоде, растениям и животным мы узнаём, какое сейчас время суток и какой сезон.
</a:t>
            </a:r>
            <a:endParaRPr lang="en-US" sz="4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2026-05-25T20:35:00Z</dcterms:created>
  <dcterms:modified xsi:type="dcterms:W3CDTF">2026-05-25T20:35:00Z</dcterms:modified>
</cp:coreProperties>
</file>