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как драматический жанр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Смеясь, комедия показывает человеческие слабости и жизненные противоречия.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Комедия: смех, действие и смысл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— сценический жанр, где через диалоги и поступки героев раскрываются бытовые и общественные конфликты. Она помогает увидеть смешное, понять характеры и заметить авторскую оценку.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комедии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часто раскрывается обман или проясняется ошибка, а смех помогает увидеть и осудить человеческие недостатки.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характерны ирония, преувеличение, недоразумения и яркие реплики, которые делают ситуацию живой и запоминающейся.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 конфликте, который вызывает смех: герои спорят, ошибаются, не понимают друг друга или ведут себя нелепо.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комедии: добрый, сатирический, насмешливый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мягко указывает на промахи героя и не унижает его. Такой смех помогает задуматься и исправиться, а не обидеться.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резко высмеивает пороки, а насмешка обращена к смешным словам и поступкам. Выразительные жесты, мимика и бытовые детали делают сцену особенно комичной.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и насмешливый смех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часто соединяются в одном эпизоде, поэтому комедия звучит особенно живо и динамично.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смешное рождается из путаницы и преувеличения, а остальные приёмы усиливают эффект и делают сцену точнее.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создают комизм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теоретическому материалу презентации; условная схема для учебного анализа.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действия в бытовой и школьной комедии.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комедийный конфликт
</a:t>
            </a:r>
            <a:endParaRPr lang="en-US" sz="334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комедия отличается от драмы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конфликт через смешные ситуации, острые реплики и нелепые поступки. Даже серьёзные проблемы в ней подаются так, чтобы читатель сначала улыбнулся, а потом задумался.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Раскрывает переживания, напряжённый выбор и серьёзные последствия поступков. В центре внимания — не смешное, а внутреннее столкновение героя с жизненными обстоятельствами.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чтения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вызывает смех и облегчение, а драма — сочувствие и напряжение. Поэтому жанры по-разному воздействуют на зрителя, хотя говорят о жизни одинаково серьёзно.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конфликт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комедия, и драма изображают реальные человеческие проблемы: ложь, жадность, упрямство, страх или тщеславие. Разница в том, как автор показывает этот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истоки комедии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появилась в Древней Греции и была связана с праздниками в честь Диониса. На таких представлениях зрители видели остроумные сценки, в которых высмеивались привычки людей и порядки общества. Так смех сразу становился не только развлечением, но и способом говорить о жизни.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где рождался смех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известных древнегреческих комедиографов был Аристофан. Его пьесы «Облака» и «Лягушки» показывали, как через смешные диалоги и яркие образы можно спорить с модой, глупостью и ложными взглядами. Античная комедия уже умела быть и весёлой, и острой.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и сила сцены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древнегреческом театре комедийные сцены не ограничивались шуткой. Они помогали зрителям увидеть недостатки общества со стороны и по-новому взглянуть на привычные вещи. Поэтому античная комедия стала основой для будущих произведений о характерах, конфликтах и сатире.
</a:t>
            </a:r>
            <a:endParaRPr lang="en-US" sz="1133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общественным смыслом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128" y="1612725"/>
            <a:ext cx="477414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основные виды комедии, их источник смешного и удобный пример для запоминания.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комедии по-разному создают смех: через быт, характер, общественную критику или запутанные события.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жанра комедии и школьному литературоведческому материалу.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комедии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определение жанровой разновидности из школьного курса литературы.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черта личности может стать основой всего комического образа.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здесь рождается не из случайности, а из постоянной особенности героя, которая снова и снова проявляется в его поступках.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положений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все ждут важное приглашение, но письмо случайно оказывается у соседа. Пока одни ищут пропажу, другие уже строят свои догадки и делают неверные выводы. Из простой ошибки вырастает цепочка смешных недоразумений.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попало не тому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пытаются встретиться незаметно, но каждый шаг осложняется случайными помехами и лишними свидетелями. Зритель уже понимает, что встреча почти сорвалась, а персонажи продолжают уверенно действовать. Именно это и создаёт комизм положения.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свидание под присмотром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приходит на встречу в чужой одежде и внезапно становится похож на совсем другого человека. Его принимают за кого-то важного, а он сам не успевает объясниться. Чем дольше длится обман, тем забавнее становится сцена.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Переодевание меняет всё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особенно легко узнаются в школьной жизни: они понятны без сложных объяснений и быстро вовлекают зрителя.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смешат недоразумение и неловкость, потому что они ближе к повседневному опыту школьников и сразу запускают комический эффект.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смех в школьной комедии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школьной комедии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и комедия «Недоросль»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создаёт комедию «Недоросль», которая быстро становится заметным событием русской литературы и театра.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1782 год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юноша, не желающий учиться и привыкший к ленивой, грубой жизни. Через него показано дурное воспитание.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и его окружение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высмеивает невежество, жадность, жестокость и отсутствие нравственных правил. Смех в пьесе помогает увидеть серьёзную проблему.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Обличение пороков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читают как пример комедии, которая не только развлекает, но и учит задумываться о воспитании и ответственности.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 и комедия «Горе от ума»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возвращается в знакомый дом и сразу оказывается один против среды, где ценят привычки и боятся нового. Его прямота вызывает резкие споры и неловкие сцены.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против светского круга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строится на острых репликах, недопонимании и лицемерии окружающих. За смешными столкновениями скрыт конфликт между живой мыслью и косностью 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серьёзный смысл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смех, который разоблачает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смешное рождается из всеобщего страха: чиновники сами создают обман, а потом принимают его за правду.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«Женитьбе» герои постоянно сомневаются, откладывают решение и путаются в самых простых вещах, поэтому действие кажется особенно нелепым.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смех кажется весёлым, но оставляет серьёзное впечатление, потому что за комическими сценами видны настоящие общественные проблемы.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не отдельную шутку, а целую систему человеческих слабостей: тщеславие, ложь, пустую важность и растерянность.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определить комедийный жанр и его сатирический оттенок.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комедию в литературном произведении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118702"/>
            <a:ext cx="4535700" cy="16208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 русской литературе: основные примеры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русская комедия может высмеивать и характеры, и общественные порядки, оставаясь при этом очень выразительной.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пьесы используют смех как способ критики: через воспитание, столкновение взглядов и разоблачение чиновничьих слабостей.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драматургия XVIII–XIX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комедийные формы часто смешивают юмор с повседневными ситуациями, поэтому зрителям легко узнать себя в героях.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кино и сериалы, но театр и школьные постановки сохраняют связь с классической комедией и живой сценической игрой.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комедия живёт сегодня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форм комедийного искусства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учит замечать человеческие ошибки спокойно и без грубого осуждения. Она показывает, что смех может быть добрым и при этом очень полезным.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легко узнаётся в школе, семье и кино, потому что он связан с обычной жизнью. Поэтому комедия помогает внимательнее смотреть на людей и их поступки.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начинает лучше различать иронию, шутку и насмешку. Это помогает понимать, когда автор смеётся вместе с героями, а когда — над их недостатками.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остаётся важной для читателя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делает жизнь понятнее через смех: она показывает недостатки людей, раскрывает характеры и помогает увидеть серьёзное в смешной форме. Именно поэтому жанр остаётся живым и нужным.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Комедия: смеяться, чтобы понимать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2026-05-22T13:13:58Z</dcterms:created>
  <dcterms:modified xsi:type="dcterms:W3CDTF">2026-05-22T13:13:58Z</dcterms:modified>
</cp:coreProperties>
</file>