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средства выразительности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морфемы делают речь ярче, точнее и эмоциональнее.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словообразование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приставки меняют не только форму слова, но и его оттенок. На уроке мы увидим, как одна морфема помогает передать ласку, иронию, усиление или пренебрежение.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словообразовательным средствам выразительности
</a:t>
            </a:r>
            <a:endParaRPr lang="en-US" sz="1991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суффиксы не просто образуют новые слова, а добавляют к ним отношение говорящего. Они могут сделать слово ласковым, уменьшительным, увеличительным или пренебрежительным.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 оттенком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помогают передать усиление, ослабление, неполноту действия или противоположный смысл. Благодаря этому слово звучит выразительнее и точнее в конкретном контексте.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эмоцией
</a:t>
            </a:r>
            <a:pPr algn="l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и увеличительные формы часто несут эмоциональную окраску. Они показывают, как говорящий относится к предмету, человеку или событию.
</a:t>
            </a:r>
            <a:endParaRPr lang="en-US" sz="914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позволяет создать ёмкое слово, которое сразу называет предмет, признак или явление. Такие слова делают речь более образной и экономной.
</a:t>
            </a:r>
            <a:endParaRPr lang="en-US" sz="959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неологизмы
</a:t>
            </a:r>
            <a:pPr algn="l" indent="0" marL="0">
              <a:lnSpc>
                <a:spcPct val="115000"/>
              </a:lnSpc>
              <a:buNone/>
            </a:pPr>
            <a:r>
              <a:rPr lang="en-US" sz="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поэты придумывают новые слова, если обычных средств недостаточно. Неологизм привлекает внимание и помогает передать необычное чувство или образ.
</a:t>
            </a:r>
            <a:endParaRPr lang="en-US" sz="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суффикс влияет на оттенок слова и отношение к нему.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оценки и их 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не меняет сам предмет, а добавляет эмоциональную оценку и отношение говорящего.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формы в речи
</a:t>
            </a:r>
            <a:endParaRPr lang="en-US" sz="2646" dirty="0"/>
          </a:p>
        </p:txBody>
      </p:sp>
      <p:sp>
        <p:nvSpPr>
          <p:cNvPr id="13" name="Text 2"/>
          <p:cNvSpPr txBox="1"/>
          <p:nvPr/>
        </p:nvSpPr>
        <p:spPr>
          <a:xfrm>
            <a:off x="1193050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звучать мягко и доброжелательно. В обращениях к близким людям они передают заботу, доверие и особую эмоциональную близость.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274578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детях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слова часто употребляют, когда говорят о детях, домашних питомцах и всём, что вызывает умиление. Они делают речь нежнее и внимательнее.
</a:t>
            </a:r>
            <a:endParaRPr lang="en-US" sz="862" dirty="0"/>
          </a:p>
        </p:txBody>
      </p:sp>
      <p:sp>
        <p:nvSpPr>
          <p:cNvPr id="15" name="Text 4"/>
          <p:cNvSpPr txBox="1"/>
          <p:nvPr/>
        </p:nvSpPr>
        <p:spPr>
          <a:xfrm>
            <a:off x="429851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доме и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ласкательными суффиксами подходят для описания уютного дома, солнечного дня, берёзки или цветка. Они создают спокойное и светлое настроение.
</a:t>
            </a:r>
            <a:endParaRPr lang="en-US" sz="862" dirty="0"/>
          </a:p>
        </p:txBody>
      </p:sp>
      <p:sp>
        <p:nvSpPr>
          <p:cNvPr id="16" name="Text 5"/>
          <p:cNvSpPr txBox="1"/>
          <p:nvPr/>
        </p:nvSpPr>
        <p:spPr>
          <a:xfrm>
            <a:off x="5851240" y="1954500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жалости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уменьшительная форма выражает не только ласку, но и жалость. Тогда слово звучит мягко, но в нём чувствуется сочувствие и бережность.
</a:t>
            </a:r>
            <a:endParaRPr lang="en-US" sz="862" dirty="0"/>
          </a:p>
        </p:txBody>
      </p:sp>
      <p:sp>
        <p:nvSpPr>
          <p:cNvPr id="17" name="Text 6"/>
          <p:cNvSpPr txBox="1"/>
          <p:nvPr/>
        </p:nvSpPr>
        <p:spPr>
          <a:xfrm>
            <a:off x="7403978" y="1942025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такие формы делают речь более человечной и доверительной. Однако их важно употреблять уместно, чтобы не нарушить нейтральный тон.
</a:t>
            </a:r>
            <a:endParaRPr lang="en-US" sz="8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и пренебрежительные суффиксы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—ищ- часто показывает очень большой предмет или сильное впечатление. Слова вроде домище или ручища звучат мощно и сразу привлекают внимание.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Грубоватая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не только увеличивают размер, но и делают слово более резким. В таком употреблении слышится просторечный или грубоватый оттенок.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и пренебрежение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книжонка или бородища могут выражать не уважение, а иронию или пренебрежение. Здесь значение морфемы зависит от ситуации и интонации.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суффиксы помогают автору сделать высказывание ярче и сильнее. Они усиливают впечатление и часто используются, когда нужно подчеркнуть отношение говорящего.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суффиксы особенно заметны в живой речи и литературных текстах.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оттенки чаще передают суффиксы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суффиксы выражают ласковость, но одна и та же модель может передавать и силу, и иронию.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грамматики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406" y="2224849"/>
            <a:ext cx="221287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6431" y="2026049"/>
            <a:ext cx="221287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61231" y="3676373"/>
            <a:ext cx="221287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как средство оценки и усиления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 раз- могут усиливать значение слова или действия. Они делают признак заметнее, а высказывание — эмоциональнее и выразительнее.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 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пере- часто указывает на повторность, изменение или переход через действие. В речи она помогает точнее показать, что именно произошло.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 ослабление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недо- выражает недостаток, неполноту или несоответствие норме. Такое слово сразу показывает, что признака или действия оказалось меньше, чем нужно.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без- помогает назвать предмет или человека без какого-либо качества. Благодаря этому слово получает более резкий и заметный смысл.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вроде разгореться приставка передаёт переход к новому состоянию. Она делает действие динамичным и помогает увидеть его развитие.
</a:t>
            </a:r>
            <a:endParaRPr lang="en-US" sz="7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словообразование создаёт выразительность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морфемы добавляют слову новое значение и эмоциональный оттенок.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слова и неологизмы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обычных слов мало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придумать новое слово, если ему нужно назвать необычное явление или точнее передать чувство. Так рождаются яркие авторские слова, которые сразу выделяются в тексте и помогают увидеть мир глазами автора.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становится запоминающимся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 часто звучит непривычно, но именно поэтому его легко заметить. Необычная форма и свежий образ делают такое слово выразительным, а иногда даже почти зрительным, словно оно создано для конкретной сцены.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часть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Владимира Маяковского, Велимира Хлебникова и Корнея Чуковского авторские слова стали важной частью художественной манеры. Они не просто украшают текст, а помогают передать фантазию, настроение и особый взгляд на мир.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и выразительный образ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94963" y="1822463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соединяют два корня или основы и сразу называют предмет, признак или действие точнее, чем длинное описание. Благодаря этому речь становится более ёмкой и собранной.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794963" y="2385072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пароход, лесостепь, птицелов слышится не только предмет, но и представление о нём. Такое слово помогает воображению быстрее «увидеть» картину.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794963" y="2947681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прилагательные, например светло-синий или жизнерадостный, позволяют выразить оттенок цвета или характера без лишних пояснений. Они делают сообщение более точным и выразительным.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794963" y="3510291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сложное слово часто заменяет целое словосочетание. Это помогает избегать повторов, делает фразу короче и при этом сохраняет смысл и образность высказывания.
</a:t>
            </a:r>
            <a:endParaRPr lang="en-US" sz="893" dirty="0"/>
          </a:p>
        </p:txBody>
      </p:sp>
      <p:sp>
        <p:nvSpPr>
          <p:cNvPr id="15" name="Text 5"/>
          <p:cNvSpPr txBox="1"/>
          <p:nvPr/>
        </p:nvSpPr>
        <p:spPr>
          <a:xfrm>
            <a:off x="794963" y="4072919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выразительностью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слова соединяется с другой основой, возникает не только новое значение, но и более сильное впечатление. Поэтому сложные слова часто встречаются в художественной речи.
</a:t>
            </a:r>
            <a:endParaRPr lang="en-US" sz="822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форма встречается в речи, тем быстрее она узнаётся на уроке и в тексте.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выразительные слова легче всего узнаются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понятными для школьников обычно оказываются уменьшительные и увеличительные формы; авторские слова распознаются труднее, но запоминаются лучше.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для наглядной диаграммы; данные не являются результатом конкретного исследования.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разговорной речи
</a:t>
            </a:r>
            <a:endParaRPr lang="en-US" sz="2246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формы вроде мамочка, дружочек или солнышко часто выражают симпатию и близость. Они помогают сделать разговор мягче и дружелюбнее, особенно в общении с близкими.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 фамильярность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книжечка или работёнка могут звучать не только ласково, но и с оттенком шутки. Интонация и ситуация подсказывают, воспринимать ли форму как добрую или как слишком непринуждённую.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и 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уменьшительные формы в речи передают не нежность, а недовольство или иронию. В таком случае морфема меняет тон высказывания и делает его более эмоциональным.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Живость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формы помогают говорить естественно и по-человечески, но не всегда подходят для нейтральной ситуации. Их уместность зависит от собеседника, темы и цели общения.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контекстом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разных обстоятельствах может звучать ласково или иронично. Поэтому важно смотреть не только на морфему, но и на весь разговор.
</a:t>
            </a:r>
            <a:endParaRPr lang="en-US" sz="9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2957"/>
            <a:ext cx="4039800" cy="1930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морфема меняет не предмет, а эмоциональный или оценочный оттенок слова.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оттенок значения: примеры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создаётся разными морфемами: одни смягчают слово, другие усиливают значение или придают ему отрицательную оценку.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 толковые словари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словообразование работает в литературе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портрет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назвать героя не просто мальчиком, а мальчишкой или мальчонкой, чтобы передать нежность, доверие или жалость. Такое слово сразу меняет отношение читателя и помогает увидеть характер персонажа без долгих объяснений.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становится резче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пишет домище, бородища или ручища, образ звучит крупно, грубо и даже чуть насмешливо. В одном слове появляется сила, и сцена получает заметный эмоциональный акцент, который легко запомнить.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слово как знак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неологизмы привлекают внимание своей неожиданностью. Читатель чувствует, что слово создано специально для этого текста, поэтому оно работает как часть художественного замысла и делает речь неповторимой.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может давать несколько вариантов с разным тоном и силой эмоции.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нейтральных и выразительных форм
</a:t>
            </a:r>
            <a:endParaRPr lang="en-US" sz="269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форма обычно служит исходной точкой, а производные слова добавляют ласку, пренебрежение или усиление признака.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наглядного сравнения; значения условно отражают степень эмоциональной окраски.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значение морфемы от значения слова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корень и словообразовательную морфему, чтобы понять, какое значение добавлено. Без этого легко перепутать обычную форму с выразительной и сделать неточный вывод.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морфема ещё не объясняет всё слово. Нужно посмотреть, где оно употреблено: в разговоре, в шутке, в описании предмета или в обращении к человеку.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 ситуацию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звучать ласково с близким человеком и иронично в другом тексте. Контекст и интонация подсказывают, какой оттенок важен именно здесь.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нейтральным вариантом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нейтральное слово, легче заметить оттенок оценки. Например, ручка может обозначать предмет, а рученька — тёплое, доверительное обращение.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выразительного слова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слова по составу и определении его оттенка значения.
</a:t>
            </a:r>
            <a:endParaRPr lang="en-US" sz="9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94963" y="1822463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принимают суффикс за окончание или наоборот. Из-за этого разбор становится неверным, а оттенок значения, который добавляет морфема, остаётся незамеченным.
</a:t>
            </a:r>
            <a:endParaRPr lang="en-US" sz="920" dirty="0"/>
          </a:p>
        </p:txBody>
      </p:sp>
      <p:sp>
        <p:nvSpPr>
          <p:cNvPr id="12" name="Text 2"/>
          <p:cNvSpPr txBox="1"/>
          <p:nvPr/>
        </p:nvSpPr>
        <p:spPr>
          <a:xfrm>
            <a:off x="794963" y="2385072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смотрят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нельзя оценивать отдельно от предложения. Без контекста трудно понять, звучит ли форма ласково, грубо, иронично или просто нейтрально.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794963" y="2947681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уменьшительность всегда лаской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Уменьшительная форма не всегда выражает нежность. В речи она может передавать жалость, насмешку или недовольство, если этого требует ситуация общения.
</a:t>
            </a:r>
            <a:endParaRPr lang="en-US" sz="932" dirty="0"/>
          </a:p>
        </p:txBody>
      </p:sp>
      <p:sp>
        <p:nvSpPr>
          <p:cNvPr id="14" name="Text 4"/>
          <p:cNvSpPr txBox="1"/>
          <p:nvPr/>
        </p:nvSpPr>
        <p:spPr>
          <a:xfrm>
            <a:off x="794963" y="3510291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видят только новое слово, но не замечают его эмоциональную окраску. Между тем именно оценка часто делает слово выразительным.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794963" y="4072919"/>
            <a:ext cx="42669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Поспешно 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анализа нужно идти по шагам: морфема, значение, оттенок, контекст. Если пропустить хотя бы один этап, вывод может оказаться слишком общим или неверным.
</a:t>
            </a:r>
            <a:endParaRPr lang="en-US" sz="909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суффиксы, сложные слова и авторские формы не просто создают новые слова — они передают отношение, усиливают образ и делают речь живой, точной и запоминающейся.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говорить точнее и ярче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2026-05-28T18:07:02Z</dcterms:created>
  <dcterms:modified xsi:type="dcterms:W3CDTF">2026-05-28T18:07:02Z</dcterms:modified>
</cp:coreProperties>
</file>