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государство в XIV–XVII веках
</a:t>
            </a:r>
            <a:endParaRPr lang="en-US" sz="293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раздробленности к единому государству: путь длиной в четыре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XIV–XVII века — это эпоха, когда русские земли собирались вокруг Москвы, а власть постепенно становилась общегосударственной. На этом пути решались вопросы независимости, управления, войны и общественного порядка.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страна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XIV–XVII веков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разделены между княжествами, а политическое соперничество Москвы, Твери и Литвы определяет ход событий.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объединяет земли, а в 1480 году стояние на Угре символизирует конец ордынской зависимости.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укрепляет централизацию, но реформы Ивана IV сочетаются с кризисами и насилием.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страна восстанавливает управление, а власть Романовых постепенно стабилизирует систему.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раздробленность и ордынская зависимость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система дробила Русь на отдельные княжества со своими правителями, дружинами и интересами. Это усиливало соперничество, но затрудняло совместную защиту и долгосрочную политическую консолидацию.
</a:t>
            </a:r>
            <a:endParaRPr lang="en-US" sz="1098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земель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Ордынская власть взимала дань и утверждала князей через ярлык, вмешиваясь в династические споры. Такая зависимость ослабляла местных правителей и мешала формированию единого центра власти.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Орды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ускоряли торговые связи, общая православная культура и потребность в защите от внешних угроз. Эти факторы постепенно делали политическое единство не только выгодным, но и необходимым.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сближения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Москва стала центром объединения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находилась на удобных путях между северо-восточными землями и торговыми направлениями, что помогало накапливать ресурсы и поддерживать связи с соседями.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 символический успех
</a:t>
            </a:r>
            <a:endParaRPr lang="en-US" sz="1008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в 1380 году и стояние на Угре в 1480 году стали важными символами роста московской силы и освобождения от ордынской зависимости.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Митрополичья кафедра и поддержка церкви усилили престиж Москвы. Город воспринимался не только как политический центр, но и как опора православного единства.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Калиты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укрепил авторитет княжества, добиваясь доверия Орды и одновременно усиливая Москву как политический и финансовый центр русских земель.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централизованного управления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 — началу XVI века складываются устойчивые механизмы центрального управления, опиравшиеся на великокняжескую власть и новые общегосударственные нормы.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земель сопровождалось созданием общих правил управления и постепенным усилением власти великого князя.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XV–XVI веков: учебный курс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Ивана IV и укрепление царской власти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1547 году Иван IV принял титул царя, подчеркнув особую, почти сакральную природу верховной власти и своё превосходство над другими правителями Руси.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титул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Избранная рада провела Судебник 1550 года, который уточнил нормы суда, управления и служебных обязанностей, усилив упорядоченность государства.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правовые нормы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Губная и земская реформы передали часть местных дел выборным и служилым людям, что укрепило управление на местах и уменьшило произвол.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управление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стрелецкого войска дало царю постоянную вооружённую опору, а не только временное дворянское ополчение, что повысило устойчивость власти.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военная сила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соборы позволяли учитывать мнение сословий, но окончательное решение оставалось за царём, поэтому представительство не ограничивало самодержавие.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представительство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Опричнина: методы и последствия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1565 году страна была разделена на опричнину и земщину. Такое разделение создало особую систему управления, подчинённую лично царю и выведенную из обычных механизмов власти.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страны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сопровождали конфискации, казни и насильственные переселения. Наиболее тяжёлым ударом стало разорение Новгорода, подорвавшее хозяйственную и политическую устойчивость региона.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 разорение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ослабила боярство как политическую силу, но одновременно усилила страх и зависимость общества от воли государя, не создавая устойчивых институтов вместо разрушенных.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элите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потери, запустение земель и рост недоверия стали долгосрочными последствиями. Усиление личной власти царя было достигнуто ценой общего ослабления страны.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государства на рубеже XVI–XVII веков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кризис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пресечения династии Рюриковичей возник вопрос о законной власти. Отсутствие общепризнанного наследника открыло путь политической борьбе и дестабилизации управления.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катастрофа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1601–1603 годов резко ухудшил положение населения, усилил бегство, бродяжничество и социальную напряжённость, подорвав доверие к власти.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Самозванство
</a:t>
            </a:r>
            <a:endParaRPr lang="en-US" sz="1098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нестабильности появились самозванцы, претендовавшие на царский престол. Их успех показывал, насколько ослабли традиционные механизмы легитимности.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
</a:t>
            </a:r>
            <a:endParaRPr lang="en-US" sz="1098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 совпала с польским и шведским вмешательством. Внешние силы использовали внутренний распад, чтобы усилить своё влияние в русских землях.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управления
</a:t>
            </a:r>
            <a:endParaRPr lang="en-US" sz="1098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институты перестали действовать согласованно, а вооружённое сопротивление стало исходить снизу — от городов, земств и ополчений.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этапы и перелом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политического распада и восстановления власти в 1600–1612 годах.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Михаила Романова в 1613 году вернуло стране законную династическую власть после Смуты.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годом восстановления законной власти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1613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и Земские соборы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XVII века, обобщающие учебные материалы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 веку управление всё заметнее сосредотачивалось в центре, а сословное участие в решении дел сокращалось.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стала постоянным механизмом управления, тогда как Земские соборы постепенно утратили роль регулярного политического форума.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после Смуты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1649 года закрепил правила, по которым жила страна после Смуты. Он связал суд, службу и повинности в единую систему, где интересы государства явно ставились выше частных. Это сделало власть царя более предсказуемой и жёсткой.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крестьян уложение означало окончательное усиление зависимости. Беглых можно было разыскивать бессрочно, а владельцы получали прочную правовую опору. На месте прежней подвижности деревни возникла более строгая и долговременная система крепостного порядка.
</a:t>
            </a:r>
            <a:endParaRPr lang="en-US" sz="102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суд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судах документ стремился навести порядок в спорах, наказаниях и повинностях. Он не только регулировал повседневную жизнь, но и показывал, что государство хочет управлять обществом через единый письменный закон.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Соборное уложение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Руси XVII века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 получали землю и доходы за военную или государеву службу. Их положение зависело не от богатства, а от того, насколько исправно они исполняли обязанности перед царём.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сохраняло высокий авторитет, влияло на образование и нравы, но всё сильнее попадало в орбиту государственной политики. После раскола его единство оказалось серьёзно нарушено.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Посадские люди жили в городах, занимались ремеслом и торговлей и несли тягло — систему налогов и повинностей. Их хозяйственная активность поддерживала рынок и снабжение государства.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Посадские люди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основную массу населения и несли оброк или барщину. Их положение постепенно усложнялось, а прикрепление к земле становилось важнейшей чертой социального строя.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повседневная жизнь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государству нужно было восстановить сбор доходов и снабжение армии. Население всё чаще сталкивалось с денежными и натуральными повинностями, которые помогали удерживать страну от нового распада.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у служилых людей росли ямские, стрелецкие и посошные сборы. Государство требовало хлеб, деньги и подводы, чтобы содержать управление, войско и дороги.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XVII век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столетия повседневность оставалась тяжёлой: основная масса людей жила в деревне, работала на земле и зависела от урожая. Городское ремесло развивалось, но бытовая жизнь менялась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войско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Поместная конница оставалась важной опорой войска: служилые люди выходили в поход со своим вооружением и конём. Такая система связывала военную силу государства с земельной службой.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Поместное войско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целями войн были границы, крепости и торговые пути. Артиллерия и осады приобретали всё большее значение, а военные действия становились более длительными и организованными.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войны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Пушечный и разрядный приказы упорядочивали снабжение, учёт и управление военными силами. Это показывало переход от разрозненных дружин к более сложной государственной системе войны.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управление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и городовые полки обеспечивали постоянное присутствие вооружённых сил в городах и крепостях. Они помогали охранять порядок и становились заметной частью военной организации XVII века.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части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политика: запад и восток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схема по внешней политике России XVI–XVII веков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направлении Россия стремилась вернуть и удержать спорные земли, а на востоке последовательно продвигалась через Урал к огромным пространствам Сибири.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XVII века была двуединой: оборона на западе сочеталась с активным освоением восточных территорий и новых торговых возможностей.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церковного раскола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286675" y="2930300"/>
            <a:ext cx="2557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1650-е: начало реформ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патриарха Никона изменили богослужебные книги и обряды, чтобы приблизить их к греческим образцам. Это вызвало сопротивление части духовенства и верующих, для которых старые формы оставались священными.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4350" y="2930319"/>
            <a:ext cx="2557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1666–1667: церковный разрыв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соборе 1666–1667 годов противники Никона были осуждены, а реформы получили официальное подтверждение. Раскол оформился окончательно и разделил церковную жизнь на два лагеря.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250" y="2930300"/>
            <a:ext cx="25986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раскола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Старообрядцы сохранили верность прежним обрядам и стали отдельным религиозным течением. Государство усилило надзор над церковью, а конфликт надолго повлиял на общество и культуру.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в культуре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книгопечатания в России связано с изданием «Апостола» в 1564 году. Печатная книга ускорила распространение текстов, сделала обучение доступнее и укрепила единообразие богослужебных книг.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увеличивалось число школ, переписчиков, переводчиков и книжных собраний. Грамотность по-прежнему была ограниченной, но круг людей, умеющих читать и писать, постепенно расширялся.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книги и переводы в русскую среду проникали новые знания о мире, государстве и вере. Это не отменяло традиций, но делало культуру более открытой и разнообразной.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быту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сочетала старые обычаи, религиозные нормы и городские влияния. Люди ориентировались на привычный уклад, но всё чаще сталкивались с новыми формами общения и быта.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 веку Русское государство стало более цельным и управляемым: власть опиралась на Москву, службу, налоги и закон. При Романовых самодержавие обрело устойчивость, а общество — новую, жёсткую иерархию.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раздробленности к самодержавию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2026-07-26T06:44:58Z</dcterms:created>
  <dcterms:modified xsi:type="dcterms:W3CDTF">2026-07-26T06:44:58Z</dcterms:modified>
</cp:coreProperties>
</file>