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разнице вкусов: как поэзия показывает индивидуальность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раскрывает человека через его личные предпочтения и повседневный выбор.
</a:t>
            </a:r>
            <a:endParaRPr lang="en-US" sz="37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вкусов важна для литературы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 сразу показывают: даже близкие люди не бывают одинаковыми. Для литературы это удобный способ создать живой образ героя через простые детали — еду, музыку, привычки и занятия — и поговорить о свободе выбора и непохожести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помогает поэту соединять бытовую деталь с более широким смыслом.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«вкус» в тексте читается сразу в двух плоскостях: как ощущение и как предпочтение.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многозначности слова «вкус» в художественном тексте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 самый наглядный пример различий
</a:t>
            </a:r>
            <a:endParaRPr lang="en-US" sz="213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предпочтения легко понять каждому читателю: сладкое и кислое, привычное и необычное, любимое и нелюбимое. Такие противопоставления сразу делают характер героя заметным.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отношение к еде поэт показывает осторожность, капризность, смелость или любовь к стабильности. Бытовая деталь в стихе начинает говорить о привычках и внутреннем мире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создают эффект различия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помогает поставить рядом противоположные вкусы и сделать мысль точной: «люблю — не люблю», «тихий — громкий», «сладкий — горький».
</a:t>
            </a:r>
            <a:endParaRPr lang="en-US" sz="1528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 повтор усиливают наблюдательность или шутливую интонацию, а также помогают показать, что различий у людей больше, чем кажется сначала.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противопоставления особенно запоминающимися: короткая строка звучит легко, а смысл контраста быстро улавливается и остаётся в памяти.
</a:t>
            </a:r>
            <a:endParaRPr lang="en-US" sz="147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вкуса чаще всего сравниваются в стихах
</a:t>
            </a:r>
            <a:endParaRPr lang="en-US" sz="232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поэты берут самые понятные повседневные детали, чтобы читатель сразу узнал ситуацию.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еды показывает связь темы с бытовым опытом, а остальные сферы расширяют образ героя.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лирических и шуточных стихотворений о вкусовых различиях
</a:t>
            </a:r>
            <a:endParaRPr lang="en-US" sz="125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12848" y="1328100"/>
            <a:ext cx="668728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ирония в стихах о несходстве вкусов
</a:t>
            </a:r>
            <a:endParaRPr lang="en-US" sz="280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 спор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возникает, когда герои спорят о привычных вещах: один восхищается тем, что другому кажется странным. Ситуация выглядит безобидной и узнаваемой.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вызывает у персонажей противоположные оценки. Благодаря этому диалог становится живым, а различие вкусов — особенно заметным и выразительным.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насмешка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таких стихах обычно направлена на ситуацию, а не на человека. Поэтому текст не обижает, а мягко подчеркивает человеческую непохожесть.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прийти к простому выводу: не все обязаны любить одно и то же. Различия не мешают общению, если сохраняются уважение и доброжелательность.
</a:t>
            </a:r>
            <a:endParaRPr lang="en-US" sz="13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7684"/>
            <a:ext cx="3982500" cy="2196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вкусов как литературный приём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сферы предпочтений помогают поэту строить образ героя и делать стихотворение выразительным.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вкусов делает текст наглядным, помогает раскрыть характер и усиливает ритм противопоставлений.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лирических и шуточных стихотворений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контраст как основа выразительности
</a:t>
            </a:r>
            <a:endParaRPr lang="en-US" sz="247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быстро передают противоположность вкусов и ощущений: «тёплый — холодный», «сладкий — кислый», «свой — чужой». Смысл становится ясным уже в одной строке.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стихотворение более ёмким: короткий текст вмещает сразу два полюса, а читатель легко замечает различие между героями или их взглядами.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противопоставление автор показывает не только выбор, но и отношение к нему. Поэтому контраст работает и как средство характеристики, и как способ выразить оценку.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особенно полезны в детской и школьной поэзии: они звучат просто, но помогают сделать мысль точной, яркой и запоминающейся.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идёт в библиотеку или остаётся в классе с книгой, а другой сразу бежит на спортплощадку. Оба заняты тем, что им по-настоящему интересно, и именно это делает школьную жизнь разнообразной и живой. В стихах такая сцена легко превращается в сравнение характеров.
</a:t>
            </a:r>
            <a:endParaRPr lang="en-US" sz="85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выбирает тишину, а кто-то движение
</a:t>
            </a:r>
            <a:endParaRPr lang="en-US" sz="146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школьным столом можно увидеть, как один подросток выбирает привычную простую еду, а другой тянется к более яркому вкусу или необычному сочетанию. Внешне разница небольшая, но для поэта она становится удобным способом показать личные привычки и настроение каждого героя.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завтрак — разные предпочтения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могут оказаться любители чтения, музыки, настольных игр и активных прогулок. Стихотворение о таких ребятах показывает, что дружба не требует одинаковых вкусов. Напротив, уважение к чужому выбору помогает людям лучше понимать друг друга.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 непохожими интересами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 в школьной жизни подростков
</a:t>
            </a:r>
            <a:endParaRPr lang="en-US" sz="28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стихотворения о разных вкусах
</a:t>
            </a:r>
            <a:endParaRPr lang="en-US" sz="247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выбор темы, подбор контрастных предпочтений, создание образов, ритм и итоговый вывод о естественности различий.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различия во вкусах и спокойно фиксирует их в речи или поступках. Так сразу становится понятен его взгляд на людей и привычки.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герой может вступить в короткий спор, пошутить или удивиться чужому выбору. В этот момент раскрываются его характер и интонация.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 или шутка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Авторский тон
</a:t>
            </a:r>
            <a:pPr algn="ctr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отношение к героям через доброжелательность, иронию, сочувствие или нейтральность. Эта оценка делает стихотворение точнее и глубже.
</a:t>
            </a:r>
            <a:endParaRPr lang="en-US" sz="944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мысль: люди могут быть непохожими, но это не мешает им понимать друг друга и жить рядом.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возникают в стихах о вкусах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эмоции рождаются из короткого сравнения двух разных предпочтений и понятной школьникам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радость и смех: тема звучит легко, а спор обычно быстро сменяется принятием различий.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примеров лирических и шуточных стихотворений о вкусах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понятна школьникам 9 класса
</a:t>
            </a:r>
            <a:endParaRPr lang="en-US" sz="270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легко узнают в стихах собственный опыт: любимую еду, музыку, одежду, способы отдыха и общения. Поэтому разговор о вкусах не кажется абстрактным.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уже заметно, что выбор связан не только с привычкой, но и с желанием показать себя. Через это раскрывается индивидуальность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стихотворения помогают обсуждать разные характеры без сложных теоретических объяснений. Обычные детали превращаются в понятный разговор о свободе выбора и уважении к другому.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фрукт может быть не просто сладким, а алым, блестящим и почти прозрачным на солнце. Такой образ соединяет вкус, цвет и ощущение свежести, поэтому предмет запоминается сразу. Читатель как будто видит его на ладони.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которое будто светится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поэтическом тексте часто сравнивают с чем-то материальным: он может быть тихим, звонким, тёплым или резким. Когда мелодия напоминает ветер или капли дождя, стихотворение становится объёмным и помогает услышать настроение героя.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холодным дыханием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сок, горячий чай или газированная вода в стихах нередко вызывают не только вкус, но и ощущение прикосновения. Поэт добавляет температуру, запах и фактуру, чтобы бытовая деталь превратилась в яркий художественный образ.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Напиток, который оставляет след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делают вкус видимым и слышимым
</a:t>
            </a:r>
            <a:endParaRPr lang="en-US" sz="26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приёмы в стихах о вкусовых различиях
</a:t>
            </a:r>
            <a:endParaRPr lang="en-US" sz="193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одно: быстро и наглядно показать различие, а затем превратить его в понятную художественную мысль.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лирических текстов о бытовых предпочтениях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приёмы помогают передать противопоставление вкусов и сделать стихотворение выразительным.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5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чужому вкусу как нравственный смысл
</a:t>
            </a:r>
            <a:endParaRPr lang="en-US" sz="2493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 требуют соглашаться со всеми вкусами, но учат говорить о них без грубости. Спокойный тон помогает увидеть в другом не ошибку, а отдельную личность.
</a:t>
            </a:r>
            <a:endParaRPr lang="en-US" sz="133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предпочтения изображаются как естественные и законные. Герой может удивляться или спорить, но текст всё равно признаёт за каждым право любить своё.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жить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таких стихов выходит за пределы шутки. Разные вкусы становятся поводом для терпимости, уважения и более взрослого общения между людьми.
</a:t>
            </a:r>
            <a:endParaRPr lang="en-US" sz="14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подростков: что выбирают чаще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группе интересы могут расходиться очень сильно, поэтому один и тот же класс редко выбирает одно и то 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обычно оказываются сладкое и спокойные занятия, но заметная доля активных выборов подтверждает разнообразие школьной среды.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учебных примеров предпочтений подростков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Мини-выводы для анализа стихотворения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тему и понять, какие вкусы сопоставляются в тексте. Затем важно отметить слова, которые создают контраст, и увидеть, как они организуют смысл.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стоит обратить внимание на ритм, рифму и интонацию. Именно они делают бытовую ситуацию живой, а простую реплику — запоминающейся и выразительной.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сформулировать авторскую мысль. Обычно она связана с тем, что индивидуальность делает мир разнообразным, а различия между людьми не мешают общению.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 делают мир заметнее и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разнице вкусов учат видеть в обычных предпочтениях характер человека. Через контраст, юмор и добрую интонацию они напоминают: непохожесть естественна и достойна уважения.
</a:t>
            </a:r>
            <a:endParaRPr lang="en-US" sz="38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2026-05-23T01:48:18Z</dcterms:created>
  <dcterms:modified xsi:type="dcterms:W3CDTF">2026-05-23T01:48:18Z</dcterms:modified>
</cp:coreProperties>
</file>