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США: две разные системы управления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монархию, республику, парламент и президента.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Великобритании и США часто встречается в текстах на английском языке. Сравнение помогает понять слова government, law, vote, power и rights в живых примерах.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UK: A Constitutional Monarchy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король или королева остаётся главой государства, но не управляет страной напрямую. Основная власть принадлежит избранным политическим институтам и правительству.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премьер-министра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обычно возглавляет партию, которая получила больше всего мест в House of Commons. Именно он или она руководит работой правительства и принимает ключевые решения.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как 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обсуждает законы, принимает бюджет и контролирует действия министров. Поэтому британская система считается парламентской: правительство зависит от поддержки парламента.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 церемонии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выполняет в основном ceremonial duties: открывает парламент, утверждает законы формально и назначает премьер-министра. Эти действия важны символически, но не означают прямое управление страной.
</a:t>
            </a:r>
            <a:endParaRPr lang="en-US" sz="9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Monarch, Parliament, and Cabinet in the UK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полномочия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открывает парламент, даёт формальное согласие на законы и назначает премьер-министра. Эти действия отражают ceremonial role, а не повседневное управление страной.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палаты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Великобритании состоит из House of Commons и House of Lords. Вместе они обсуждают законопроекты, но избранная палата Commons имеет больший политический вес.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кабинета министров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Cabinet принимает решения по education, health, transport and security. Министры отвечают за то, как законы и политика работают в жизни людей каждый день.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Palace of Westminster в Лондоне — символ британского парламентаризма. Именно здесь видны ключевые английские слова: law, minister, government и ceremonial role.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правительство Великобритании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принципе парламентского большинства и возможных коалиционных переговорах.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Великобритании: две палаты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какая палата избирается, а какая пересматривает законопроекты.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решающая роль принадлежит избранной палате Commons, а Lords выполняет в основном проверяющую функцию.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власть в Великобритании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схема показывает не точные юридические проценты, а относительную роль институтов в управлении страной.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политическая сила сосредоточена у парламента; монарх играет символическую роль, а суды и правительство действуют в рамках закона.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ролей институтов власти в Великобритании
</a:t>
            </a:r>
            <a:endParaRPr lang="en-US" sz="6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USA: A Presidential Republic and a Federation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президентская республика, где президент является и главой государства, и главой исполнительной власти. Это отличает страну от парламентских систем, где эти роли часто разделены.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штатов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состоит из 50 штатов, и у каждого есть собственные полномочия. Федеральное правительство делит власть с властями штатов, поэтому система называется федерацией.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была принята в 1787 году и закрепила разделение властей. Она определяет, как работают executive branch, Congress и courts, а также какие у них полномочия.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система устроена так, чтобы ни один орган не получил слишком много власти. Поэтому важны checks and balances, которые заставляют ветви власти сдерживать друг друга.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Congress, the President, and the Supreme Court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Congress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состоит из House of Representatives и Senate. Он принимает федеральные законы, утверждает бюджет и представляет интересы граждан на национальном уровне.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подписывает законы, руководит government и вооружёнными силами, а также может наложить veto. Это делает его центральной фигурой исполнительной власти.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Supreme Court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суд следит за тем, чтобы законы не противоречили Constitution. Его решения помогают сохранить legal check и защитить права граждан.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Capitol и White House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Capitol и White House символизируют две важные части американской власти: Congress и президента. Эти здания часто показывают в новостях и учебниках.
</a:t>
            </a:r>
            <a:endParaRPr lang="en-US" sz="10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 принимается в США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bill через Congress, президента и возможное преодоление veto.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Institutions in the UK and the USA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кто формально возглавляет страну, кто управляет ею каждый день и на чём основана политическая власть.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власть опирается на парламентское большинство, а в США — на отдельные выборы и Конституцию.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Parliament; U.S. Constitution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Parliamentary System and Presidential System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различия, но и то, как они влияют на работу власти: скорость решений, контроль и ответственность.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модель более связана, а американская — более разделена, поэтому их часто называют парламентской и президентской.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принципов UK Parliament и U.S. Constitution
</a:t>
            </a:r>
            <a:endParaRPr lang="en-US" sz="6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способы участия граждан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на выборах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выборы позволяют гражданам влиять на власть. Именно голосование определяет, кто получит мандат доверия и право принимать решения от имени общества.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Округа и кандидаты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избиратели голосуют в одномандатных округах, где побеждает один кандидат. Это делает связь между местным районом и депутатом особенно заметной.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выборы в США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Американцы отдельно выбирают президента, сенаторов и членов Палаты представителей. Поэтому один гражданин участвует сразу в нескольких важных голосованиях.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 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 — не единственный способ участия, но самый важный и понятный для школьников пример демократии. Через голос люди выражают мнение и влияют на будущее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Political Parties in the UK and the USA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две сильные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центре борьбы находятся две крупные партии. Победившая партия формирует government, а проигравшая становится opposition и следит за действиями власти.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похожая, но не одинаковая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тоже доминируют две партии, но президент и Конгресс могут принадлежать к разным политическим силам. Это усложняет cooperation при принятии решений.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партии не согласны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партии часто приводят к conflict, спорным голосованиям и задержкам. Но opposition тоже полезна: она помогает проверять власть и защищать интересы избирателей.
</a:t>
            </a:r>
            <a:endParaRPr lang="en-US" sz="11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важно, потому что Верховный суд США рассматривает самые сложные конституционные споры и может остановить закон, если он нарушает Основной закон.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Supreme Court of the United States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судей входят в состав Верховного суда США и помогают решать, соответствует ли закон Конституции.
</a:t>
            </a:r>
            <a:endParaRPr lang="en-US" sz="20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на разных уровнях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50 штатов, у каждого свои полномочия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США видно, что страна состоит из штатов, а не из одной централизованной системы. У штатов есть собственные законы и правительства, но они работают в рамках федеральной Конституции. Это и есть федерация.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единое государство с передачей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Великобритании особенно заметны Шотландия, Уэльс и Северная Ирландия. У этих частей есть свои органы власти и некоторые собственные полномочия, что называется devolution. При этом страна остаётся унитарным государством.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и унитарное устройство влияет на повседневную жизнь: одни решения принимаются на общем уровне, а другие — ближе к месту, где живут люди. Поэтому карта помогает увидеть, где именно распределяется власть.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 and Weaknesses of Both Systems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 общую тенденцию: одна система чаще действует быстрее, другая — лучше ограничивает власть и проверяет решения.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модель не идеальна: британская работает быстрее, а американская сильнее защищает от злоупотреблений.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принципам parliamentary system и checks and balances
</a:t>
            </a:r>
            <a:endParaRPr lang="en-US" sz="6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Differences at a Glance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чем отличаются две системы власти и как в них распределены главные роли.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строится вокруг парламента и премьер-министра, а США — вокруг президента, Конгресса и разделения властей.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Parliament; U.S. Constitution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каждую систему сильной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правительство тесно связано с парламентским большинством, поэтому кризисные решения можно принимать быстрее и без долгих споров между ветвями власти.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Сильный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власть разделена между президентом, Конгрессом и судами. Это снижает риск чрезмерной власти, потому что каждая ветвь может сдерживать другую.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Возможные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система иногда замедляется из-за разногласий, а британская может дать слишком много силы одной партии. У каждой модели есть свои слабые места.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Один 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обе системы стремятся к одной цели: защитить права граждан и сделать управление страной законным, понятным и подотчётным обществу.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 Two Democratic Models, One Goal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 по-разному организуют власть, но обе опираются на выборы, законы и права граждан. Разные модели могут одинаково поддерживать демократию.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2026-05-30T23:27:06Z</dcterms:created>
  <dcterms:modified xsi:type="dcterms:W3CDTF">2026-05-30T23:27:06Z</dcterms:modified>
</cp:coreProperties>
</file>