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Базидиомикота: основные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Обширный отдел грибов с разными формами и большой ролью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изучения Базидиомикота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«Базидиомикота» появился в XIX веке для грибов с базидиями — особой структурой размножения. Микроскопия открыла их разнообразие. Сегодня базидиомицеты — важные обитатели лесов, лугов и полей по всему миру.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что такое Базидиомикота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Базидиомикота — это отдел грибов, объединяющий виды с характерным внешним способом образования спор на базидиях, что отличает их от других грибов.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 входят шляпочные грибы, а также паразитические и симбиотические формы, разнообразные по строению и жизненным стратегиям.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базидиомицетов сложен и включает несколько стадий с изменением количества ядер в клетках мицелия и плодового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мицелий и его роль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Грибное тело состоит из мицелия — сети тонких гиф, проникающих в субстрат для поглощения питательных веществ. Мицелий образует основу и питает плодовое тело.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базидий на плоде гриба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Базидии находятся на поверхности пластинок или трубочек под шляпкой. Они формируют и выбрасывают споры наружу, обеспечивая распространение вида.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— видимая часть гриба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зрелой стадии развивается плодовое тело с характерной шляпкой и ножкой. Именно здесь расположены базидии, производящие споры для размножения.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грибов Базидиомикота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отдела Базидиомикота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Трутовики и дождевики — грибы с разной формой плодового тела; трутовики паразитируют на деревьях, разрушая древесину.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шампиньон и белый гриб — широко известные съедобные шляпочные грибы, часто собираемые людьми в лесах для пищи.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— ядовитый гриб с яркой окраской, известный своей токсичностью и мифологическим значением в культурах.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Ржавчинные и головневые грибы — паразиты сельскохозяйственных культур, вызывающие болезни и наносящие значительный экономический ущерб.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02459"/>
            <a:ext cx="4894200" cy="24974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классов отдела Базидиомикота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строении и образе жизни трёх главных классов базидиомицетов.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отличаются внешним строением грибов и их отношением к растениям — от симбиоза до паразитизма.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микологии.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жизни базидиомицетов: сапротрофы, паразиты и симбионты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разлагают остатки растений и другие органические вещества, способствуя переработке и очистке экосистемы.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базидиомицеты наносят вред растениям, вызывая болезни, снижая урожайность и живость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виды образуют микоризу — взаимовыгодное сожительство с корнями деревьев, что повышает их снабжение питательными веществами.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роль спор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Споры, образованные на базидиях, прорастают, формируя гаплоидный мицелий. Этот этап важен для расселения грибов и начала нового жизненного цикла.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плодового тела и спорообразование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дикариотического мицелия развивается плодовое тело, где на базидиях появляются новые споры и начинается новый цикл жизни гриба.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дикариотического мицелия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слиянии гиф разных споров происходит объединение ядер, формируется дикарион — мицелий с двумя ядрами, способный к плодоношению.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базидиомицетов: основные стадии
</a:t>
            </a:r>
            <a:endParaRPr lang="en-US" sz="23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базидиомицета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стадий развития базидиомицетов.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Базидиомицеты активно разрушают древесину и листья, возвращая в почву важные питательные вещества для других организмов.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базидиомицетов в экосистемах: разложение и питание растений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сложных органических соединений базидиомицетами поддерживает баланс и круговорот веществ в природных сообществах.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микоризы усиливает поглощение воды и минералов корнями лесных деревьев, повышая их здоровье и рост.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базидиомицеты и их вред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Ржавчинные и головневые грибы являются опасными паразитами, поражающими зерновые культуры, деревья и кустарники, что существенно снижает урожайность и вызывает заболевания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экономический ущерб от инфекций этих грибов оценивается в сотни миллионов долларов по всему миру. На изображении демонстрируются характерные симптомы поражённых растений.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16145"/>
            <a:ext cx="4788300" cy="22603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1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базидиомицетов: польза и вред
</a:t>
            </a:r>
            <a:endParaRPr lang="en-US" sz="2214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микологии, 2023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влияния базидиомицетов в различных сферах деятельности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приносят значительную пользу в питании и медицине, тогда как другие наносят серьёзный ущерб сельскому хозяйству.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базидиомицеты: польза для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базидиомицеты являются важным источником белка, витаминов группы B и D, железа и цинка, обеспечивая полноценное питание.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гриб, шампиньон и лисичка — наиболее популярные и ценные виды, широко применяемые в кулинарии и диетическом питании.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низкой калорийности и богатому составу они способствуют укреплению здоровья и разнообразию рациона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Токсичность мухомора и бледной поганки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и бледная поганка содержат смертельно опасные аманитотоксины, которые вызывают сильное отравление и могут привести к смерти. Особое внимание следует уделять распознаванию этих грибов.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опасных грибов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базидиомицеты, такие как бледная поганка и мухомор, имеют характерные белые пластинки и кольца на ножке, что важно для их правильной идентификации и предотвращения отравлений.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отравлений грибами в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России фиксируется десятки случаев смертельных отравлений дикорастущими грибами, чаще всего из-за ошибки в определении съедобности и употребления ядовитых видов.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базидиомицеты: опасность для здоровья
</a:t>
            </a:r>
            <a:endParaRPr lang="en-US" sz="24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Микологические исследования, 2024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базидиомицетов по способу питания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доминируют среди базидиомицетов, обеспечивая разложение органики и поддержание экосистем.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базидиомицетов играют полезную роль, в то время как паразитарные виды наносят ущерб урожаю.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мицелии базидиомицетов способны занимать огромные территории, распространяясь многолетним ростом и размножением.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3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км²
</a:t>
            </a:r>
            <a:pPr algn="ctr" indent="0" marL="0">
              <a:lnSpc>
                <a:spcPct val="90000"/>
              </a:lnSpc>
              <a:buNone/>
            </a:pPr>
            <a:r>
              <a:rPr lang="en-US" sz="984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покрывает самый крупный известный мицелий — опёнок тёмный, демонстрируя масштаб и устойчивость этого организма.
</a:t>
            </a:r>
            <a:endParaRPr lang="en-US" sz="443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микологии, 2022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63" y="1830853"/>
            <a:ext cx="266625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800" y="1830853"/>
            <a:ext cx="266625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особенности базидиомицетов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Армиллярия опёнок тёмный может жить несколько тысяч лет, что делает его одним из самых старых живых организмов на планете.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Люминесценция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обладают способностью светиться в темноте, что помогает привлекать насекомых для распространения спор.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насекомыми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базидиомицеты сотрудничают с насекомыми, используя их для эффективного расселения спор на новые территории.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образы в сказках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и зарубежных народных сказках базидиомицеты представлены как мистические создания, символизирующие лес и тайны природы, особенно мухоморы, ассоциирующиеся с волшебством.
</a:t>
            </a:r>
            <a:endParaRPr lang="en-US" sz="119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 и литература
</a:t>
            </a:r>
            <a:pPr algn="ctr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Базидиомицеты вдохновляют современных художников и писателей, становясь метафорой жизни, мистики и преобразования в природном цикле.
</a:t>
            </a:r>
            <a:endParaRPr lang="en-US" sz="1285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на гербах и орнаментах
</a:t>
            </a:r>
            <a:pPr algn="ctr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грибов встречаются в геральдике и декоративном искусстве, где они служат символами плодородия и связи с природой, отражая уважение народов к лесному богатству.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Базидиомицеты в культуре и искусстве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работы по улучшению использования съедобных грибов в пищевой промышленности для расширения ассортимента и повышения пищевой ценности продуктов.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адаптационные механизмы грибов в условиях изменения климата, что помогает прогнозировать их выживаемость и роль в экосистемах.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Базидиомицеты применяются в биотехнологии для очистки загрязнённых территорий и производства новых антибиотиков и лекарственных препаратов.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базидиомицетов направлены на создание устойчивых к заболеваниям сельскохозяйственных растений и повышение их урожайности.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базидиомицетов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базидиомицетов для человека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Базидиомицеты — ключевые участники экосистем и важный ресурс для человека в питании, медицине и сельском хозяйстве, требующие бережного изучения и использования с учётом их пользы и вреда.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2026-05-08T20:46:13Z</dcterms:created>
  <dcterms:modified xsi:type="dcterms:W3CDTF">2026-05-08T20:46:13Z</dcterms:modified>
</cp:coreProperties>
</file>