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пространство СССР: обзор и ключевые темы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Идеология, наука и искусство формировали жизнь советского общества.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страны и становление советской культуры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Великой Победы СССР начал масштабное восстановление и социальные реформы. Развивалась индустриализация, формировались культурные ориентиры на базе социализма. Государство активно влияло на формирование единой национальной идентичности через культуру и образование.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социалистической идеологии в культуре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Идеология социализма стала фундаментом культурной жизни, задавая темы в искусстве, образовании и СМИ, формируя взгляды народных масс.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основе лежали ценности коллективизма, равенства и уважения к труду, что отражалось в литературе, театре и кинематографе.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Создавались образы героев-строителей и учёных, поддерживающие идею подвига и служения Родине, вдохновляя граждан на достижение общих целей.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достижения в образовании и просвещении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обязательных школьных предметов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обучения включала изучение истории, литературы и атеизма, что формировало идеологическую основу и расширяло кругозор учащихся.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Всеобщее и бесплатное 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забезпечило доступ к среднему образованию для всех граждан. Были построены тысячи школ, что помогло почти полностью ликвидировать неграмотность к 1980-м годам.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высшего 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вузов активно развивалась, обеспечивая подготовку специалистов для промышленности и науки, способствуя техническому и культурному прогрессу страны.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1698"/>
            <a:ext cx="4002600" cy="11452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395129"/>
            <a:ext cx="4002600" cy="11452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500" y="3548571"/>
            <a:ext cx="4002600" cy="11452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Значимые научные и технические достижения СССР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41657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первого искусственного спутника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1957 году Советский Союз вывел на орбиту «Спутник-1», став пионером в космической гонке и символом научного прорыва эпохи.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2590009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полёт человека в космос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1961 году Юрий Гагарин совершил исторический орбитальный полёт, продемонстрировав достижения отечественной космонавтики и укрепив престиж страны.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374345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ядерной и фармацевтической отраслей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 созданы ключевые научно-исследовательские институты, что позволило добиться успехов в атомной энергетике и производстве жизненно важных лекарств.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библиотек и музеев в просвещении советского общества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музеи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Эрмитаж и Третьяковская галерея были центрами культурного наследия, открытыми для широкой публики и поддерживавшими национальную идентичность.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Масштабная сеть библиотек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стране функционировало более 140 тысяч библиотек, где каждый мог бесплатно получить доступ к литературе, что способствовало образовательному росту населения.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мероприятия для молодёжи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Школьникам и студентам регулярно устраивались экскурсии и встречи с писателями, что расширяло кругозор и стимулировало творческий интерес.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1698"/>
            <a:ext cx="4002600" cy="11452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395129"/>
            <a:ext cx="4002600" cy="11452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500" y="3548571"/>
            <a:ext cx="4002600" cy="11452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культура и активный досуг в СССР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41657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праздники и массовые мероприятия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Дни Победы и космонавтики становились общенациональными событиями, объединяя граждан через парады, концерты и массовые гуляния.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2590009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журналы для детей и подростков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 «Мурзилка» и «Пионер» играли важную роль в воспитании и развлечении молодого поколения, предлагая интересные рассказы и развивающие материалы.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374345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Организованный досуг в лагерях и домах творчества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Пионерские лагеря и творческие дома помогали ребятам развивать способности, укрепляли дух коллективизма и обеспечивали насыщенный отдых летом и в праздники.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Социалистический реализм в искусстве и архитектуре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плакаты и скульптуры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художников и скульпторов воспевали героизм и трудовые подвиги, создавая впечатляющие образы, понятные и вдохновляющие широкие массы.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Монументальные здания эпохи СССР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Здания МГУ и ВДНХ стали символами мощи и прогресса, их масштаб и оформление отражали идеалы социализма и достижений общества.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Мозаики и росписи как часть городской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Композиции с патриотическими и трудовыми сюжетами украшали дома и общественные здания, делая искусство частью повседневной жизни граждан.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1698"/>
            <a:ext cx="4002600" cy="11452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395129"/>
            <a:ext cx="4002600" cy="11452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500" y="3548571"/>
            <a:ext cx="4002600" cy="11452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советской художественной школы и архитектурных стилей
</a:t>
            </a:r>
            <a:endParaRPr lang="en-US" sz="1949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41657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 советских мастеров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Глазунов и Александр Дейнека создавали полотна, объединяющие традиции и идеологию, воплощая духовные и социальные темы времени.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2590009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Скульптурное искусство и прикладное творчество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Скульпторы и мастера декоративного искусства расширяли границы реализма, применяя свои работы в монументах, интерьерах и предметах быта.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374345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сталинского ампира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Массивные театры, дворцы пионеров и культовые сооружения возводились в торжественном стиле, символизируя величие и устойчивость советской эпохи.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и кино как инструменты культуры и пропаганды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Фильмы, собравшие миллионы зрителей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Культовые ленты, такие как «Бриллиантовая рука» и «Москва слезам не верит», стали частью массовой культуры и отражением советской повседневности.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посещение театров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Театры были доступными и популярными, а Всероссийское театральное общество контролировало качество и направленность репертуара.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как средство социальной критики и пропаганды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фильмы раскрывались моральные, социальные и идеологические вопросы, формируя общественное мнение и поддерживая партийные установки.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1698"/>
            <a:ext cx="4002600" cy="11452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395129"/>
            <a:ext cx="4002600" cy="11452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500" y="3548571"/>
            <a:ext cx="4002600" cy="11452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танец — отражение советской жизни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41657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Взлёт эстрадных звезд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Эдита Пьеха и Алла Пугачёва стали голосами эпохи, объединяя миллионы слушателей. Их песни звучали на радио и телевидении, раскрывая темы любви, дружбы и времени, становясь частью повседневной жизни советян.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2590009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Феномен рок-музыки и бардов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«Машина времени» и барды, такие как Булат Окуджава и Владимир Высоцкий, внёс значительный вклад в музыкальную культуру, сочетая социальные темы с поэтическими текстами, расширяя границы допустимого творчества.
</a:t>
            </a:r>
            <a:endParaRPr lang="en-US" sz="889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374345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 народные танцы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танцы и балет сохраняли культурное наследие, участвуя в фестивалях и праздниках. Это не только развлечение, но и способ укрепления национальной идентичности и связи поколений.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сюжеты и течения в СССР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фантастика как зеркало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Аркадий и Борис Стругацкие в «Пикнике на обочине» привнесли философские идеи и критику общества через фантастические сюжеты, открывая новые горизонты для размышлений и творчества.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проза и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 зори здесь тихие» Бориса Васильева — живое повествование о женщинах на фронте. Литература этой тематики поддерживала память о войне и подчёркивала героизм обычных граждан.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Запреты и самиздат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не вписывающиеся в рамки официальной идеологии, распространялись в «самиздате». Это стимулировало создание альтернативных текстов и укрепляло дух независимого мышления среди читателей.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1698"/>
            <a:ext cx="4002600" cy="11452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395129"/>
            <a:ext cx="4002600" cy="11452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500" y="3548571"/>
            <a:ext cx="4002600" cy="11452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как фактор культурного единства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41657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Олимпиада в Москве 1980 года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Проведение Олимпийских игр стало национальной гордостью. Победы советских спортсменов, включая 42 золотых медали, укрепили международный престиж страны и поддержали внутренний дух единства.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2590009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Популяризация шахмат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Гарри Каспаров и Анатолий Карпов не только завоевали мировые титулы, но и сделали шахматы массовым развлечением, развивающим интеллект и стратегическое мышление у миллионов советян.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374345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физкультурные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Спартакиады и значки ГТО способствовали здоровому образу жизни, вовлекая людей всех возрастов в спорт и укрепляя сознание коллективной ответственности за здоровье и успехи страны.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массовой информации и их влияние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радио и телевидения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каналы доносили новости, культурные передачи и пропаганду в каждый дом. Телевизионные программы создавали единую информационную среду и поддерживали связь между регионами.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 как инструмент идеологии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«Правда» и «Известия» являлись главными источниками информации, транслируя партийные решения и формируя общественное мнение в духе социалистических ценностей и достижений.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Пропагандистские кампании и плакаты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постеры и массовые акции напоминали о трудовых достижениях и патриотизме, способствуя воспитанию граждан в духе коллективизма и преданности партии и государству.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ценности и нормы поведения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Коллективизм являлся основой отношений, включая совместную работу и поддержку друг друга в повседневной жизни и на производстве.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труду формировалось с детства, поощряя ответственность и вложение усилий в общее дело через значки и почётные звания.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Героизм и патриотизм воспитывались через истории о героях войны, праздники и участие в общественных мероприятиях.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дисциплина проявлялась в соблюдении правил, порядку в быту и ответственности за своё поведение перед обществом и государством.
</a:t>
            </a:r>
            <a:endParaRPr lang="en-US" sz="9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Цензура и альтернатива самиздата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Цензура строго контролировала книги, фильмы и музыку, ограничивая распространение нежелательных идей и поддерживая госидеологию.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«Самиздат» позволял обходить запреты, распространяя рукописные и машинописные тексты с альтернативными взглядами, часто рискуя преследованием.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система стала важным каналом для выражения несогласия и поддержки независимого творчества среди интеллектуалов и широкой публики.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ограничивало религиозную деятельность, стремясь заменить веру идеологией коммунизма и укрепить светский характер общества.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советского периода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 тысяч
</a:t>
            </a:r>
            <a:endParaRPr lang="en-US" sz="5058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церквей и мечетей было закрыто или переоборудовано в советский период, что отражает масштабы антирелигиозной политики.
</a:t>
            </a:r>
            <a:endParaRPr lang="en-US" sz="139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1698"/>
            <a:ext cx="4002600" cy="11452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395129"/>
            <a:ext cx="4002600" cy="11452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500" y="3548571"/>
            <a:ext cx="4002600" cy="11452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и культурный ренессанс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41657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Гласность и свобода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1980-х гласность сняла запреты на критику и открытые дискуссии. Ранее запрещённые произведения и сведения получили публичный доступ, что вызвало культурный подъём.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2590009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культурного разнообразия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новые направления в искусстве и литературе. Расширились международные связи, и западная культура влияла на молодежь, формируя многогранное культурное пространство.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374345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цензуры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Творческие коллективы получили больше свободы для экспериментов, что привело к появлению интересных фильмов, выставок и литературных произведений, ранее невозможных при строгом контроле.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Советское наследие в современной России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массовых традиций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спортивные мероприятия советской эпохи продолжают объединять общество, укрепляя чувство принадлежности и национальной идентичности.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науке и образованию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образования и научные достижения СССР остаются фундаментом современной российской науки и технологий, поддерживая международный авторитет.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искусства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советские художники и режиссёры признаны классиками, а их произведения изучаются и демонстрируются, что способствует культурному диалогу между поколениями.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0288" y="433000"/>
            <a:ext cx="3987773" cy="4298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38868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советской культуры сегодня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культура создала богатое наследие, объединяющее науку, искусство и массовые традиции. Это наследие продолжает влиять на российское общество и формирует его современный облик.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2026-05-11T03:58:12Z</dcterms:created>
  <dcterms:modified xsi:type="dcterms:W3CDTF">2026-05-11T03:58:12Z</dcterms:modified>
</cp:coreProperties>
</file>