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jpe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отбор: ключевой механизм эволюции и разнообразия жизни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формирует биологическое разнообразие и движет эволюцию вперёд.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эволюционной теории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основа биологии, объясняющая изменение видов во времени. От идей Ламарка до трудов Дарвина: формировались понятия изменчивости, наследственности и влияния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естественного отбора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— процесс, при котором особи с полезными признаками имеют преимущество в выживании и размножении, увеличивая частоту этих признаков в популяции.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отбор признаков, повышающих адаптацию организма к конкретным условиям окружающей среды, что обеспечивает относительное преимущество.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популяция становится лучше приспособленной, где наиболее успешные признаки закрепляются в поколениях последовательно.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условия естественного отбора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популяции должна присутствовать наследуемая изменчивость, обеспечивающая разнообразие генетических признаков для отбора.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 формирует давление отбора, при котором более приспособленные индивиды выживают и оставляют потомство.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ресурсов, таких как пища, убежища и партнёры, создаёт конкуренцию между особями.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факторы среды: климат, хищники и болезни усиливают отбор, влияя на выживаемость особей.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теории естественного отбора в XIX веке
</a:t>
            </a:r>
            <a:endParaRPr lang="en-US" sz="2443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разнообразием видов на разных континентах показали, что животные и растения постоянно конкурируют за ресурсы, что усиливает отбор наиболее приспособленных форм.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борьбы за существование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Дарвин опубликовал книгу, где подробно изложил теорию естественного отбора, подкреплённую многочисленными примерами из дикой природы и научными наблюдениями.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 происхождении видов» — основополагающая работа
</a:t>
            </a:r>
            <a:endParaRPr lang="en-US" sz="137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Чарльз Дарвин и Альфред Уоллес независимо сформулировали идею естественного отбора как движущего механизма эволюции. Их открытия взаимно дополнили понимание процесса отбора в природе.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Дарвина и Уоллеса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Жирафы как пример естественного отбора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Жирафы с более длинной шеей получают доступ к листве высоких деревьев, что обеспечивает преимущество при дефиците пищи на земле. Это способствует выживанию таких особей.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шея — преимущество в добыче пищи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растительных ресурсов на уровне высот приводит к отбору особей с длинной шеей, постепенно вытесняя короткошеих конкурентов и закрепляя этот признак в популяции.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и отбор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Удлинённая шея жирафов сопровождается характерными изменениями скелета и кровеносной системы, которые поддерживают их выживание и активность в специфической экологической нише.
</a:t>
            </a:r>
            <a:endParaRPr lang="en-US" sz="1189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адаптации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устойчивости малярийного комара к инсектицидам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Университета Калифорнии, 2022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аллеля устойчивости увеличивается быстрыми темпами в популяции комаров под давлением инсектицидов.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демонстрируют, как естественный отбор быстро способствует распространению адаптивных генов при интенсивном воздействии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естественного отбора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поддерживает средние значения признаков, снижая вариабельность и сохраняя адаптивные характеристики популяции.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отбор смещает распределение признака в сторону новых вариантов, приводя к постепенным эволюционным изменениям.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отбор усиливает крайние формы признаков, способствуя дивергенции и возможному разделению популяций.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естественного отбора в природе
</a:t>
            </a:r>
            <a:endParaRPr lang="en-US" sz="2502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формы клювов адаптированы к специфическим видам пищи на островах, что отражает действие естественного отбора в условиях ограниченных ресурсов.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формы клюва галапагосских вьюрков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засухе обеспечивается генетическими признаками, отобранными под влиянием климата. Это позволяет растениям сохранять жизнеспособность в экстремальных условиях.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растений в засушливых условиях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меняет цвет шерсти в зависимости от сезона, что обеспечивает маскировку и снижает риск хищничества. Такой динамизм повышает его шансы на выживание.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окраски шерсти снежного зайца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756556"/>
            <a:ext cx="4843800" cy="25714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естественного отбора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характеристики и примеры направленного, стабилизирующего и дизруптивного отбора, а также их влияние на популяции.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отбора играет уникальную роль в поддержании и изменении биологических характеристик, влияя на адаптивность популяций.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эволюционной биологии,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6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Антибиотикоустойчивость бактерий как пример действия отбора
</a:t>
            </a:r>
            <a:endParaRPr lang="en-US" sz="2906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Антибиотикоустойчивость — процесс, при котором в популяции бактерий выживают и размножаются штаммы, невосприимчивые к лекарствам. Эти изменения происходят быстро и заметны уже за одно поколение.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обеспечивают генетическую основу для устойчивости, а неправильное применение антибиотиков человеком ускоряет естественный отбор, способствуя распространению устойчивых форм бактерий.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меланизм: эволюция берёзовой пяденицы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Берёзовая пяденица в Англии показала смену окраски на тёмную из-за загрязнения в XIX-XX веках. Этот феномен стал классическим примером влияния среды на эволюцию окраски.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усилением загрязнения тёмные морфы получили преимущество благодаря маскировке от хищников. С улучшением экологии светлые формы вновь стали более частыми.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социального поведения в естественном отборе животных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животных, как волки и приматы, отбор предпочитает доминантные или альтруистичные типы поведения, формирующие сложные социальные структуры и повышающие приспособленность.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 социальному поведению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поведение, например, распределение обязанностей у муравьёв, повышает шансы на выживание всей колонии, усиливая отбор кооперативных адаптаций.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Групповая кооперация и выживаемость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как следствие естественного отбора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сохранению полезных аллелей и устранению вредных мутаций, поддерживая адаптивность популяции в изменяющихся условиях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гетерозиготность обеспечивает большую вариабельность, что улучшает устойчивость популяции к болезням и климатическим изменениям.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генетический дрейф и миграция генов ограничивают действие отбора, создавая баланс между случайными и направленными изменениями в популяции.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естественного отбора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шаги, от мутации к адаптации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 различия естественного и искусственного отбора
</a:t>
            </a:r>
            <a:endParaRPr lang="en-US" sz="2358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направлен природой и выбором наиболее приспособленных индивидов среди разнообразия. Этот процесс медленный и основан на адаптации к окружающей среде.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выбор в действии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изменяет генетическую структуру быстрее, но оба типа отбора имеют фундаментальное значение для понимания эволюции и развития сельского хозяйства.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генофонд и теории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целенаправленно отбирает особей с желательными признаками, например, в разведении собак и выращивании культурных растений, ускоряя изменения в популяциях.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в селекции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как фактор естественного отбора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ограниченные ресурсы среди особей того же вида стимулирует выживание наиболее приспособленных, усиливая действие естественного отбора.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между видами также влияет на отбор: борьба за пищу и территорию заставляет адаптироваться и развивать новые стратегии выживания.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самцов за партнёров приводит к развитию вторичных половых признаков, что отражает влияние полового отбора на эволюцию.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конкурируют за свет и питательные вещества в почве, формируя разнообразные адаптации, от корневой системы до высоты стеблей.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естественный отбор в XXI веке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и изменение осадков приводит к отбору растений и животных, способных адаптироваться к новым условиям.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изменение климата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влияет на видовой состав и меняет динамику отбора, отбирая организмы, способные сосуществовать с человеческой деятельностью.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урбанизации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человека через генетику и биотехнологии формирует новые направления естественного отбора и адаптации.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воздействие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тяжелых металлов и пластика меняет условия отбора, способствуя выживанию устойчивых к токсинам организмов.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экологического загрязнения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внесшие вклад в теорию естественного отбора и её развитие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и Альфред Уоллес независимо сформулировали принцип естественного отбора, заложив фундамент для понимания эволюции и биологического разнообразия.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Основатели теории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учёные в области генетики и молекулярной биологии расширяют знания о механизмах отбора, используя технологические достижения XX и XXI веков.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— ключ к биоразнообразию и эволюции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остаётся фундаментальным механизмом эволюции, объясняющим адаптацию и разнообразие жизни. Его изучение важно для науки и понимания природы.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2026-05-10T05:58:33Z</dcterms:created>
  <dcterms:modified xsi:type="dcterms:W3CDTF">2026-05-10T05:58:33Z</dcterms:modified>
</cp:coreProperties>
</file>