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числа 5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вперёд — и ответ найден!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пятёрка помогает считать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 легко представить на пальцах и удобно разложить на части. Поэтому с ним проще считать без путаницы, быстрее находить ответ и уверенно двигаться по числовому ряду.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прибавить 5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Прибавить 5 — значит увеличить число на пять единиц. Если было 2, то станет 7: к числу просто добавляются ещё пять шагов вперёд.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это видно особенно хорошо. Мы начинаем с нужного числа и двигаемся дальше по одному числу, не перескакивая через соседи.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подходит для любых примеров в пределах 20. Он помогает не запутаться и всегда понимать, откуда взялся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Пятёрка всегда под рукой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руке ровно пять пальцев, и это очень удобно для счёта. Ребёнок может быстро показать число 5 и сразу использовать его в примере. Так ответ не нужно долго вспоминать: он буквально перед глазами.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помогают не сбиться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прибавить 5, пальцы становятся надёжной опорой. Можно загибать их по одному и видеть, сколько шагов уже сделано. Это особенно полезно в примерах 3+5, 4+5, 6+5 и 7+5.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пальцах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помогает не сбиться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первого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число, с которого начинается пример. Именно от него мы будем двигаться дальше, чтобы не перепутать порядок чисел.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пять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идём по числовому ряду вперёд на пять чисел. Каждый шаг — это новое число, и пропускать его нельзя.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число, на котором остановились, и будет результатом. Если двигались аккуратно, ответ получится 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 на прибавление 5
</a:t>
            </a:r>
            <a:endParaRPr lang="en-US" sz="252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 для устного счёта.
</a:t>
            </a:r>
            <a:endParaRPr lang="en-US" sz="9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где ответ остаётся в пределах 10
</a:t>
            </a:r>
            <a:endParaRPr lang="en-US" sz="3178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прибавить 5 к маленькому числу, ответ не выходит за пределы 10. Такие примеры легко считать по порядку и удобно запоминать.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0+5=5, 1+5=6, 2+5=7 — это первые шаги устного счёта. Они помогают привыкнуть к самому действию сложения без лишней спешки.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3+5=8, 4+5=9 и 5+5=10 показывают, как число 5 помогает быстро двигаться вперёд. Здесь особенно важно считать по одному.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часто повторяются и хорошо тренируют внимание. Чем чаще ребёнок встречает их, тем увереннее он считает и тем меньше путается.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переходом через 10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первое число уже близко к 10, прибавление 5 приводит к числам больше 10. Здесь особенно важно не забыть про сам десяток и спокойно продолжать счёт.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6+5=11, 7+5=12 и 8+5=13 нужно идти по числовому ряду без скачков. Каждый следующий шаг приближает к правильному ответу.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9+5=14 и 10+5=15 показывают, что счёт не останавливается на 10. Главное — не торопиться и не пропустить ни одного числа.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 можно разделить на 2 и 3
</a:t>
            </a:r>
            <a:endParaRPr lang="en-US" sz="3707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удобнее не прибавлять 5 сразу, а разделить его на 2 и 3. Тогда пример 7+5 можно посчитать как 7+2+3: сначала число становится 9, а потом получается 12.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сначала дойти до удобного числа, а потом добавить оставшуюся часть пятёрки. Он полезен, когда хочется считать быстрее и не теряться в большом шаге.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 можно разделить на 4 и 1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пятёрку по 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делим 5 на 4 и 1. Так число становится легче для счёта и помогает двигаться к следующему десятку без спешки.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прибавляем 4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8+5 удобно начать с 8+4. Получается 12 — почти готово, осталось сделать совсем маленький шаг.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ещё 1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прибавляем последний 1 и получаем 13. Этот приём особенно помогает, когда хочется быстро дойти до круглого числа и немного его перейти.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4561" y="1519575"/>
            <a:ext cx="434025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обратным действием
</a:t>
            </a:r>
            <a:endParaRPr lang="en-US" sz="3582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связаны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числу прибавили 5, ответ можно проверить вычитанием 5. Это помогает увидеть, не ошиблись ли мы в счёте, и делает решение более уверенным.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примеров для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6+5=11, значит 11−5=6. 9+5=14, значит 14−5=9. Такой короткий круг действий показывает, что ответ найден верно, а не случайно.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спасает от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получилось неправильным, обратное действие сразу это покажет. Ребёнок учится не только складывать, но и внимательно контролировать результат без лишней спешки.
</a:t>
            </a:r>
            <a:endParaRPr lang="en-US" sz="1088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прибавление 5 вокруг себя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яблок на 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2 яблока, потом добавляют ещё 5. Ребёнок может взять их в руки, пересчитать и увидеть, как число становится больше. Так сложение превращается в понятную маленькую историю.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пенале было 3 карандаша и положили ещё 5, их сразу становится заметно больше. Такие предметы удобно перекладывать и считать по одному, не теряя ни одного шага.
</a:t>
            </a:r>
            <a:endParaRPr lang="en-US" sz="112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и шаги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кубиков можно построить башню, а потом добавить к ней ещё 5 деталей. Можно и «пройти» 5 шагов по полу. Оба способа помогают почувствовать прибавление числа руками и глазами.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число 5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5 на части помогает быстрее подбирать удобный способ счёта и легче прибавлять 5 к разным числам.
</a:t>
            </a:r>
            <a:endParaRPr lang="en-US" sz="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прибавлении 5
</a:t>
            </a:r>
            <a:endParaRPr lang="en-US" sz="3655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пропускают одно число на числовом ряду. Из-за этого ответ получается меньше или больше нужного, хотя сам пример кажется простым.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путают сложение и вычитание, особенно когда пример похож на проверку. Чтобы не ошибиться, полезно вслух назвать действие и проверить ответ.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перескочить через 10. В таких примерах важно остановиться на числе 10 и продолжать счёт дальше спокойно, по одному шагу.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бывает и в начале счёта: начинают не с того числа. Поэтому сначала нужно внимательно посмотреть на первое число и только потом делать пять шагов вперёд.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59" y="1793917"/>
            <a:ext cx="384383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 закрепления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палочки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удобно раскладывать в ряд и добавлять к ним ещё 5 штук. Ребёнок видит результат руками и быстрее понимает, как число увеличивается.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числами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выпадает число, а ребёнок прибавляет к нему 5. Если выпало 4, получается 9. Если выпало 7, выходит 12.
</a:t>
            </a:r>
            <a:endParaRPr lang="en-US" sz="996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и башни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построить башню из кубиков, а потом прибавить к ней 5 новых деталей. Такая игра делает счёт наглядным и очень живым, почти как стройка.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называет число, а ребёнок быстро отвечает, что будет, если прибавить 5. Короткие вопросы тренируют память и помогают считать без долгих пауз.
</a:t>
            </a:r>
            <a:endParaRPr lang="en-US" sz="9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38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3372825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0+5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первый пример помогает увидеть, что прибавление 5 всегда даёт новое число, даже если начинать с нуля.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2219443" y="2892341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2+5 и 4+5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удобны для счёта по пальцам и по числовому ряду. Они помогают привыкнуть к пяти шагам вперёд.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4258885" y="2430300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5+5 и 7+5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уже виден более уверенный счёт. Один пример заканчивается на 10, а второй переходит через десяток.
</a:t>
            </a:r>
            <a:endParaRPr lang="en-US" sz="984" dirty="0"/>
          </a:p>
        </p:txBody>
      </p:sp>
      <p:sp>
        <p:nvSpPr>
          <p:cNvPr id="12" name="Text 5"/>
          <p:cNvSpPr txBox="1"/>
          <p:nvPr/>
        </p:nvSpPr>
        <p:spPr>
          <a:xfrm>
            <a:off x="6308035" y="1949750"/>
            <a:ext cx="17964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9+5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как важно не пропустить число 10 и продолжить счёт спокойно, без спешки.
</a:t>
            </a:r>
            <a:endParaRPr lang="en-US" sz="9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 игрушки и школьные вещи
</a:t>
            </a:r>
            <a:endParaRPr lang="en-US" sz="3584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3 машинки. Потом добавили ещё 5, и стало 8. В такой задаче легко представить игрушки на столе и пересчитать их по одной, не торопясь.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2 тетради. Принесли ещё 5, и получилось 7. Такие короткие сюжеты помогают понять, что сложение — это простое прибавление новых предметов к уже имеющимся.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помощник — пальцы. На одной руке видно сразу 5, и это удобно для быстрого счёта без лишних раздумий.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помощник — числовой ряд. По нему легко сделать пять шагов вперёд и не перепутать порядок чисел, как на маленькой дорожке.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помощник — разложение числа 5 на части. Когда 5 делится на 2 и 3 или на 4 и 1, счёт становится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прибавление 5 быстро
</a:t>
            </a:r>
            <a:endParaRPr lang="en-US" sz="269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помогает использовать один и тот же порядок действий дома, на уроке и в устных упражнениях.
</a:t>
            </a:r>
            <a:endParaRPr lang="en-US" sz="9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Прибавлять 5 — это просто!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про пять шагов вперёд, считать по пальцам, по числовому ряду или через разложение 5, примеры решаются спокойно, быстро и почти без ошибок.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2026-05-20T12:31:06Z</dcterms:created>
  <dcterms:modified xsi:type="dcterms:W3CDTF">2026-05-20T12:31:06Z</dcterms:modified>
</cp:coreProperties>
</file>