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закон всемирного тяготения Ньютона и его значение для науки.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до Ньютона: вызовы и пробелы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Ньютона существовали разные представления о движении небесных тел, но не было единой теории, объединяющей земные и космические явления. Эта проблема требовала решения для развития астрономии.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Ньютон: биография и научный вклад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жил в XVII веке, был профессором Кембриджского университета и членом Королевского общества, внёс значительный вклад в физику, математику и астрономию.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автор знаменитого труда «Математические начала натуральной философии», где впервые был сформулирован закон всемирного тяготения.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заслугам Ньютона относятся законы движения, создание отражательного телескопа, а также развитие математического анализа и оптики.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открытия: важность легенды об упавшем яблоке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про яблоко иллюстрирует момент осознания Ньютона о единстве силы притяжения, связывающей падение яблока и движение Луны вокруг Земли.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идея получила подкрепление из писем и воспоминаний современников, подтверждая фундаментальность концепции универсального гравитационного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формулировка закона всемирного тяготения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тело притягивает другое с силой, пропорциональной произведению их масс, что отражает взаимозависимость всех объектов во Вселенной.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этой тяги обратно пропорциональна квадрату расстояния между телами, что объясняет уменьшение силы с удалением объектов друг от друга.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объединяет феномены на Земле и в космосе, объясняя движение как планет, так и падающих тел повсеместно.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существует единая физическая основа описания и предсказания механики систем с гравитационным взаимодействием.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объединяет массы объектов и расстояние между ними, обеспечивая точные расчёты силы тяготения.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и стандарты, CODATA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6,674 × 10⁻¹¹ Н·м²/кг²
</a:t>
            </a:r>
            <a:endParaRPr lang="en-US" sz="5576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гравитационной постоянной, определяющей масштаб силы взаимодействия между массами во Вселенной.
</a:t>
            </a:r>
            <a:endParaRPr lang="en-US" sz="2175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постоянная G и её определение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постоянная была впервые измерена Генри Кавендишем в 1798 году посредством крутильных весов, что позволило количественно оценить силу тяготения.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G — около 6,674 × 10⁻¹¹ Н·м²/кг² — утверждено в системе СИ и является фундаментальной константой физики.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этой величины невозможно проводить точные вычисления гравитационных сил, что делает её критически важной для астрономии и инженерных приложений.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массы и расстояния: количественные зависимости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гравитации пропорциональна произведению масс тел: увеличение массы одного объекта в два раза удваивает силу притяжения.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телами влияет обратно пропорционально квадрату: при удвоении расстояния сила снижается в четыре раза.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зависимости позволяют прогнозировать траектории движения планет и спутников с высокой точностью.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величин существенно для проектирования спутниковых орбит и изучения динамики солнечной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Зависимость силы тяготения от расстояния между телами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тяготения стремительно уменьшается с увеличением расстояния, что иллюстрирует закон обратных квадратов.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расстояния вдвое сила уменьшается примерно вчетверо, подтверждая квадратичную зависимость.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Ньютона, 2024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Галилея: независимость ускорения от массы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Доказывание полного падения с равным ускорением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доказал, что при отсутствии сопротивления воздуха все тела падают с одинаковым ускорением, независимо от массы, опровергая господствующие представления.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закона тяготения Ньютона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стал фундаментом для Ньютона, который включил независимость массы в формулировку закона всемирного тяготения, обеспечив универсальность закона.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и объяснение движения планет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объясняет, почему планеты движутся по эллиптическим орбитам, подтверждая эмпирические законы Кеплера и демонстрируя единство гравитации как силы, управляющей движением небесных тел.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закона удаётся рассчитать параметры орбит планет и спутников, а также предсказывать периодические явления, такие как приливы и затмения, связывая наблюдаемые циклы с физическими причинами.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модель Ньютона заменила геометрические описания, обеспечив точные вычисления скоростей и траекторий комет, астероидов и искусственных спутников, расширив понимание динамики Вселенной.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расчёта силы тяготения для астрономических тел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пары тел с их массами, расстояниями и рассчитанными силами гравитации, иллюстрирующие масштаб взаимодействия от планетарных до спутниковых уровней.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демонстрируют огромный диапазон сил гравитационного взаимодействия, от колоссальных между планетами до заметных вблизи Земли для искусственных спутников.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JPL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как проявление закона тяготения на Земле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– это ускорение свободного падения тел на планете, составляющее примерно 9,8 м/с², которое обуславливает вес и движения предметов на Земле.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g варьируется из-за вращения планеты и её формы: максимальное ускорение наблюдается у полюсов, а минимальное — у экватора и на высотах.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действия силы тяжести позволило создать точные весы и разработать механические модели для множества инженерных задач и естественных процессов.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и солнечные приливы как результат гравитационного взаимодействия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возникают из-за разницы в гравитационном воздействии Луны и Солнца на разные части земного шара. В сутки наблюдается по два прилива и два отлива, обусловленных вращением и фазами Луны.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приливов меняется в зависимости от расположения Луны: при сизигиях приливы максимальные, а при квадратурах – минимальные. Залива Фанди характеризуется рекордными приливами до 16 метров.
</a:t>
            </a:r>
            <a:endParaRPr lang="en-US" sz="9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и расчёт орбит искусственных спутников Земли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применяются для определения необходимой скорости и высоты орбиты спутника, обеспечивая его устойчивое движение вокруг Земли без додаточных затрат топлива.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Вычисляется баланс между силой притяжения Земли и центростремительным ускорением, чтобы спутник не падал на планету и не улетал в космос.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расчёты критичны для спутников связи, навигации и научных миссий, обеспечивая надёжность и точность их работы в космическом пространстве.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орбиты спутников ГЛОНАСС находятся на высоте около 19 100 км, в то время как Международная космическая станция движется на высоте около 400 км.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радиуса орбиты на орбитальную скорость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радиуса орбиты скорость спутника заметно уменьшается, что существенно влияет на период и продолжительность его обращения вокруг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обратную зависимость орбитальной скорости от радиуса, что важно учитывать при проектировании спутниковых миссий.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на основе закона тяготения Ньютона,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применения закона Ньютона. Границы классической физики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не учитывает эффекты, связанные с высокой скоростью объектов, близкой к скорости света, где проявляются релятивистские коррекции.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вблизи массивных объектов с сильным искривлением пространства-времени, таких как чёрные дыры, описывается общей теорией относительности, превосходящей классическую механику по точности.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для большинства практических задач в астрономии и инженерии закон Ньютона остаётся весьма пригодным и чаще всего применяемым.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Ньютона в современной астрономии и космонавтике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межпланетных миссий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позволяет точно вычислять траектории зондов, таких как «Вояджер» и «Розетта», обеспечивая успешное достижение и изучение удалённых объектов Солнечной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масс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Измеряя влияние гравитации звёзд на их планеты, астрономы выявляют массу и орбиты экзопланет, расширяя знания о разнообразии планетных 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навигация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GPS и программы отслеживания опасных астероидов базируются на законе Ньютона, обеспечивая точность позиционирования и защиту от потенциальных угроз.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Ньютон опубликовал фундаментальный труд, который стал отправной точкой для соединения земной и небесной физики в единую теорию природы.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Ньютон, «Математические начала»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«Математических начал», заложивших основы классической механики и космологии.
</a:t>
            </a:r>
            <a:endParaRPr lang="en-US" sz="2044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Ньютона в современном мире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продолжает служить фундаментом научного знания и инженерных технологий, формируя у обучающихся критическое понимание природы и подвиг к новаторству в науке и технике.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2026-05-07T23:49:36Z</dcterms:created>
  <dcterms:modified xsi:type="dcterms:W3CDTF">2026-05-07T23:49:36Z</dcterms:modified>
</cp:coreProperties>
</file>